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3"/>
  </p:notesMasterIdLst>
  <p:sldIdLst>
    <p:sldId id="256" r:id="rId2"/>
    <p:sldId id="352" r:id="rId3"/>
    <p:sldId id="355" r:id="rId4"/>
    <p:sldId id="337" r:id="rId5"/>
    <p:sldId id="338" r:id="rId6"/>
    <p:sldId id="354" r:id="rId7"/>
    <p:sldId id="328" r:id="rId8"/>
    <p:sldId id="327" r:id="rId9"/>
    <p:sldId id="329" r:id="rId10"/>
    <p:sldId id="286" r:id="rId11"/>
    <p:sldId id="284" r:id="rId12"/>
    <p:sldId id="282" r:id="rId13"/>
    <p:sldId id="342" r:id="rId14"/>
    <p:sldId id="330" r:id="rId15"/>
    <p:sldId id="331" r:id="rId16"/>
    <p:sldId id="310" r:id="rId17"/>
    <p:sldId id="302" r:id="rId18"/>
    <p:sldId id="343" r:id="rId19"/>
    <p:sldId id="353" r:id="rId20"/>
    <p:sldId id="344" r:id="rId21"/>
    <p:sldId id="345" r:id="rId22"/>
    <p:sldId id="347" r:id="rId23"/>
    <p:sldId id="349" r:id="rId24"/>
    <p:sldId id="259" r:id="rId25"/>
    <p:sldId id="304" r:id="rId26"/>
    <p:sldId id="279" r:id="rId27"/>
    <p:sldId id="287" r:id="rId28"/>
    <p:sldId id="288" r:id="rId29"/>
    <p:sldId id="333" r:id="rId30"/>
    <p:sldId id="332" r:id="rId31"/>
    <p:sldId id="335" r:id="rId32"/>
    <p:sldId id="336" r:id="rId33"/>
    <p:sldId id="340" r:id="rId34"/>
    <p:sldId id="356" r:id="rId35"/>
    <p:sldId id="357" r:id="rId36"/>
    <p:sldId id="358" r:id="rId37"/>
    <p:sldId id="359" r:id="rId38"/>
    <p:sldId id="360" r:id="rId39"/>
    <p:sldId id="341" r:id="rId40"/>
    <p:sldId id="350" r:id="rId41"/>
    <p:sldId id="35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cat>
            <c:strRef>
              <c:f>Sayfa1!$A$2:$A$5</c:f>
              <c:strCache>
                <c:ptCount val="4"/>
                <c:pt idx="0">
                  <c:v>TA %10</c:v>
                </c:pt>
                <c:pt idx="1">
                  <c:v>Q % 20</c:v>
                </c:pt>
                <c:pt idx="2">
                  <c:v>IMA % 30</c:v>
                </c:pt>
                <c:pt idx="3">
                  <c:v>EMA % 40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D-4DE8-968E-58C832019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2.svg"/><Relationship Id="rId1" Type="http://schemas.openxmlformats.org/officeDocument/2006/relationships/image" Target="../media/image4.png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0.png"/><Relationship Id="rId6" Type="http://schemas.openxmlformats.org/officeDocument/2006/relationships/image" Target="../media/image2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svg"/><Relationship Id="rId1" Type="http://schemas.openxmlformats.org/officeDocument/2006/relationships/image" Target="../media/image16.png"/><Relationship Id="rId6" Type="http://schemas.openxmlformats.org/officeDocument/2006/relationships/image" Target="../media/image35.svg"/><Relationship Id="rId5" Type="http://schemas.openxmlformats.org/officeDocument/2006/relationships/image" Target="../media/image18.png"/><Relationship Id="rId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2.svg"/><Relationship Id="rId1" Type="http://schemas.openxmlformats.org/officeDocument/2006/relationships/image" Target="../media/image4.png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0.png"/><Relationship Id="rId6" Type="http://schemas.openxmlformats.org/officeDocument/2006/relationships/image" Target="../media/image2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svg"/><Relationship Id="rId1" Type="http://schemas.openxmlformats.org/officeDocument/2006/relationships/image" Target="../media/image16.png"/><Relationship Id="rId6" Type="http://schemas.openxmlformats.org/officeDocument/2006/relationships/image" Target="../media/image35.svg"/><Relationship Id="rId5" Type="http://schemas.openxmlformats.org/officeDocument/2006/relationships/image" Target="../media/image18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B0226-B7C4-47AA-8401-1BC977914D0F}" type="doc">
      <dgm:prSet loTypeId="urn:microsoft.com/office/officeart/2005/8/layout/chart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C2A61B0-A156-4D27-9668-879C731D1297}">
      <dgm:prSet/>
      <dgm:spPr/>
      <dgm:t>
        <a:bodyPr/>
        <a:lstStyle/>
        <a:p>
          <a:endParaRPr lang="en-US" dirty="0"/>
        </a:p>
      </dgm:t>
    </dgm:pt>
    <dgm:pt modelId="{6E1C53A8-8546-40D4-97AD-F2A1F14D466A}" type="parTrans" cxnId="{DA366D43-A043-4304-99BE-E06D45385A8B}">
      <dgm:prSet/>
      <dgm:spPr/>
      <dgm:t>
        <a:bodyPr/>
        <a:lstStyle/>
        <a:p>
          <a:endParaRPr lang="en-US"/>
        </a:p>
      </dgm:t>
    </dgm:pt>
    <dgm:pt modelId="{11A5EC73-F58C-4DCB-8390-496861CECB24}" type="sibTrans" cxnId="{DA366D43-A043-4304-99BE-E06D45385A8B}">
      <dgm:prSet/>
      <dgm:spPr/>
      <dgm:t>
        <a:bodyPr/>
        <a:lstStyle/>
        <a:p>
          <a:endParaRPr lang="en-US"/>
        </a:p>
      </dgm:t>
    </dgm:pt>
    <dgm:pt modelId="{CB45FA34-3D5D-41F2-B840-4CF3F59E2FF8}">
      <dgm:prSet/>
      <dgm:spPr/>
      <dgm:t>
        <a:bodyPr/>
        <a:lstStyle/>
        <a:p>
          <a:r>
            <a:rPr lang="tr-TR" dirty="0"/>
            <a:t>Ölçme ve Değerlendirme</a:t>
          </a:r>
          <a:endParaRPr lang="en-US" dirty="0"/>
        </a:p>
      </dgm:t>
    </dgm:pt>
    <dgm:pt modelId="{EA34C6A0-B592-4C26-BA5A-0FAD72D3B8E6}" type="parTrans" cxnId="{B1F12F17-5854-4F4D-9964-C89DE7B562BC}">
      <dgm:prSet/>
      <dgm:spPr/>
      <dgm:t>
        <a:bodyPr/>
        <a:lstStyle/>
        <a:p>
          <a:endParaRPr lang="en-US"/>
        </a:p>
      </dgm:t>
    </dgm:pt>
    <dgm:pt modelId="{3D7228AA-B315-4797-A378-A6449CFDA656}" type="sibTrans" cxnId="{B1F12F17-5854-4F4D-9964-C89DE7B562BC}">
      <dgm:prSet/>
      <dgm:spPr/>
      <dgm:t>
        <a:bodyPr/>
        <a:lstStyle/>
        <a:p>
          <a:endParaRPr lang="en-US"/>
        </a:p>
      </dgm:t>
    </dgm:pt>
    <dgm:pt modelId="{F944821A-38A1-491B-BCE9-74D491855B09}">
      <dgm:prSet/>
      <dgm:spPr/>
      <dgm:t>
        <a:bodyPr/>
        <a:lstStyle/>
        <a:p>
          <a:r>
            <a:rPr lang="tr-TR" dirty="0"/>
            <a:t>Destek Birimleri</a:t>
          </a:r>
          <a:endParaRPr lang="en-US" dirty="0"/>
        </a:p>
      </dgm:t>
    </dgm:pt>
    <dgm:pt modelId="{CACC2088-F22D-4EA9-9F6D-E067DAAD7541}" type="parTrans" cxnId="{287427B4-5383-4ACD-BBE9-BD5447519B3B}">
      <dgm:prSet/>
      <dgm:spPr/>
      <dgm:t>
        <a:bodyPr/>
        <a:lstStyle/>
        <a:p>
          <a:endParaRPr lang="en-US"/>
        </a:p>
      </dgm:t>
    </dgm:pt>
    <dgm:pt modelId="{2C17F090-98C7-46C8-A0FA-A3CB8079C7A3}" type="sibTrans" cxnId="{287427B4-5383-4ACD-BBE9-BD5447519B3B}">
      <dgm:prSet/>
      <dgm:spPr/>
      <dgm:t>
        <a:bodyPr/>
        <a:lstStyle/>
        <a:p>
          <a:endParaRPr lang="en-US"/>
        </a:p>
      </dgm:t>
    </dgm:pt>
    <dgm:pt modelId="{4D81A6B4-5E7F-4EF2-B61B-035AB20A59CD}">
      <dgm:prSet/>
      <dgm:spPr/>
      <dgm:t>
        <a:bodyPr/>
        <a:lstStyle/>
        <a:p>
          <a:r>
            <a:rPr lang="tr-TR" dirty="0"/>
            <a:t>Genel Bölüm Tanıtımı</a:t>
          </a:r>
          <a:endParaRPr lang="en-US" dirty="0"/>
        </a:p>
      </dgm:t>
    </dgm:pt>
    <dgm:pt modelId="{77D2F93B-EDEE-476B-8347-C017C3BF4D4C}" type="parTrans" cxnId="{2037CC5D-AE19-4E21-A077-5828BC7AD739}">
      <dgm:prSet/>
      <dgm:spPr/>
      <dgm:t>
        <a:bodyPr/>
        <a:lstStyle/>
        <a:p>
          <a:endParaRPr lang="en-US"/>
        </a:p>
      </dgm:t>
    </dgm:pt>
    <dgm:pt modelId="{4E7D250B-229A-4DA5-A7EF-B3075AE726F5}" type="sibTrans" cxnId="{2037CC5D-AE19-4E21-A077-5828BC7AD739}">
      <dgm:prSet/>
      <dgm:spPr/>
      <dgm:t>
        <a:bodyPr/>
        <a:lstStyle/>
        <a:p>
          <a:endParaRPr lang="en-US"/>
        </a:p>
      </dgm:t>
    </dgm:pt>
    <dgm:pt modelId="{0D2A1108-D0B9-459A-B875-6120ED8ECB9B}" type="pres">
      <dgm:prSet presAssocID="{886B0226-B7C4-47AA-8401-1BC977914D0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FDC0FD5-5FE7-473F-B7B1-70956E74241E}" type="pres">
      <dgm:prSet presAssocID="{886B0226-B7C4-47AA-8401-1BC977914D0F}" presName="wedge1" presStyleLbl="node1" presStyleIdx="0" presStyleCnt="4"/>
      <dgm:spPr/>
      <dgm:t>
        <a:bodyPr/>
        <a:lstStyle/>
        <a:p>
          <a:endParaRPr lang="tr-TR"/>
        </a:p>
      </dgm:t>
    </dgm:pt>
    <dgm:pt modelId="{A0F68414-6DED-4107-94FC-0CA834CF4E61}" type="pres">
      <dgm:prSet presAssocID="{886B0226-B7C4-47AA-8401-1BC977914D0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3117FC-01BC-4E88-A222-231C5B051704}" type="pres">
      <dgm:prSet presAssocID="{886B0226-B7C4-47AA-8401-1BC977914D0F}" presName="wedge2" presStyleLbl="node1" presStyleIdx="1" presStyleCnt="4"/>
      <dgm:spPr/>
      <dgm:t>
        <a:bodyPr/>
        <a:lstStyle/>
        <a:p>
          <a:endParaRPr lang="tr-TR"/>
        </a:p>
      </dgm:t>
    </dgm:pt>
    <dgm:pt modelId="{40D1FC6C-DA2B-4073-852D-91562D3F4C03}" type="pres">
      <dgm:prSet presAssocID="{886B0226-B7C4-47AA-8401-1BC977914D0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DC1725-79F0-4775-A5F4-C63735198FFD}" type="pres">
      <dgm:prSet presAssocID="{886B0226-B7C4-47AA-8401-1BC977914D0F}" presName="wedge3" presStyleLbl="node1" presStyleIdx="2" presStyleCnt="4"/>
      <dgm:spPr/>
      <dgm:t>
        <a:bodyPr/>
        <a:lstStyle/>
        <a:p>
          <a:endParaRPr lang="tr-TR"/>
        </a:p>
      </dgm:t>
    </dgm:pt>
    <dgm:pt modelId="{4D1A6661-109E-414D-89E0-B4C45FDB5A09}" type="pres">
      <dgm:prSet presAssocID="{886B0226-B7C4-47AA-8401-1BC977914D0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46F402-4BF2-418A-BA2E-55D20F96E412}" type="pres">
      <dgm:prSet presAssocID="{886B0226-B7C4-47AA-8401-1BC977914D0F}" presName="wedge4" presStyleLbl="node1" presStyleIdx="3" presStyleCnt="4"/>
      <dgm:spPr/>
      <dgm:t>
        <a:bodyPr/>
        <a:lstStyle/>
        <a:p>
          <a:endParaRPr lang="tr-TR"/>
        </a:p>
      </dgm:t>
    </dgm:pt>
    <dgm:pt modelId="{ABBCAD2E-B53D-4804-896C-70DA63D13424}" type="pres">
      <dgm:prSet presAssocID="{886B0226-B7C4-47AA-8401-1BC977914D0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B2580C7-E7F3-44A6-BA6C-C66ACA1197C1}" type="presOf" srcId="{F944821A-38A1-491B-BCE9-74D491855B09}" destId="{4D1A6661-109E-414D-89E0-B4C45FDB5A09}" srcOrd="1" destOrd="0" presId="urn:microsoft.com/office/officeart/2005/8/layout/chart3"/>
    <dgm:cxn modelId="{BCC38029-0CC2-45FE-87F1-E7B89F428625}" type="presOf" srcId="{886B0226-B7C4-47AA-8401-1BC977914D0F}" destId="{0D2A1108-D0B9-459A-B875-6120ED8ECB9B}" srcOrd="0" destOrd="0" presId="urn:microsoft.com/office/officeart/2005/8/layout/chart3"/>
    <dgm:cxn modelId="{A6301DA9-7F1A-423B-957B-B0A867C130F4}" type="presOf" srcId="{F944821A-38A1-491B-BCE9-74D491855B09}" destId="{90DC1725-79F0-4775-A5F4-C63735198FFD}" srcOrd="0" destOrd="0" presId="urn:microsoft.com/office/officeart/2005/8/layout/chart3"/>
    <dgm:cxn modelId="{0227C559-F565-497C-BFB1-C3F3E6B7A7D5}" type="presOf" srcId="{4D81A6B4-5E7F-4EF2-B61B-035AB20A59CD}" destId="{ABBCAD2E-B53D-4804-896C-70DA63D13424}" srcOrd="1" destOrd="0" presId="urn:microsoft.com/office/officeart/2005/8/layout/chart3"/>
    <dgm:cxn modelId="{433CDF9A-44A2-441C-A7EB-FA5382E6FC43}" type="presOf" srcId="{4D81A6B4-5E7F-4EF2-B61B-035AB20A59CD}" destId="{4046F402-4BF2-418A-BA2E-55D20F96E412}" srcOrd="0" destOrd="0" presId="urn:microsoft.com/office/officeart/2005/8/layout/chart3"/>
    <dgm:cxn modelId="{FDEB9D56-9DA5-4621-87D5-3A813C1EFD34}" type="presOf" srcId="{CB45FA34-3D5D-41F2-B840-4CF3F59E2FF8}" destId="{A33117FC-01BC-4E88-A222-231C5B051704}" srcOrd="0" destOrd="0" presId="urn:microsoft.com/office/officeart/2005/8/layout/chart3"/>
    <dgm:cxn modelId="{E705A0C0-BB4E-4AFB-8EB5-13462EFBB16A}" type="presOf" srcId="{9C2A61B0-A156-4D27-9668-879C731D1297}" destId="{CFDC0FD5-5FE7-473F-B7B1-70956E74241E}" srcOrd="0" destOrd="0" presId="urn:microsoft.com/office/officeart/2005/8/layout/chart3"/>
    <dgm:cxn modelId="{287427B4-5383-4ACD-BBE9-BD5447519B3B}" srcId="{886B0226-B7C4-47AA-8401-1BC977914D0F}" destId="{F944821A-38A1-491B-BCE9-74D491855B09}" srcOrd="2" destOrd="0" parTransId="{CACC2088-F22D-4EA9-9F6D-E067DAAD7541}" sibTransId="{2C17F090-98C7-46C8-A0FA-A3CB8079C7A3}"/>
    <dgm:cxn modelId="{E69A955C-2170-479D-8F02-0BFD2E7AD6C5}" type="presOf" srcId="{CB45FA34-3D5D-41F2-B840-4CF3F59E2FF8}" destId="{40D1FC6C-DA2B-4073-852D-91562D3F4C03}" srcOrd="1" destOrd="0" presId="urn:microsoft.com/office/officeart/2005/8/layout/chart3"/>
    <dgm:cxn modelId="{2037CC5D-AE19-4E21-A077-5828BC7AD739}" srcId="{886B0226-B7C4-47AA-8401-1BC977914D0F}" destId="{4D81A6B4-5E7F-4EF2-B61B-035AB20A59CD}" srcOrd="3" destOrd="0" parTransId="{77D2F93B-EDEE-476B-8347-C017C3BF4D4C}" sibTransId="{4E7D250B-229A-4DA5-A7EF-B3075AE726F5}"/>
    <dgm:cxn modelId="{B1F12F17-5854-4F4D-9964-C89DE7B562BC}" srcId="{886B0226-B7C4-47AA-8401-1BC977914D0F}" destId="{CB45FA34-3D5D-41F2-B840-4CF3F59E2FF8}" srcOrd="1" destOrd="0" parTransId="{EA34C6A0-B592-4C26-BA5A-0FAD72D3B8E6}" sibTransId="{3D7228AA-B315-4797-A378-A6449CFDA656}"/>
    <dgm:cxn modelId="{7816C2E0-0164-4AFF-98B0-F9077C0FF058}" type="presOf" srcId="{9C2A61B0-A156-4D27-9668-879C731D1297}" destId="{A0F68414-6DED-4107-94FC-0CA834CF4E61}" srcOrd="1" destOrd="0" presId="urn:microsoft.com/office/officeart/2005/8/layout/chart3"/>
    <dgm:cxn modelId="{DA366D43-A043-4304-99BE-E06D45385A8B}" srcId="{886B0226-B7C4-47AA-8401-1BC977914D0F}" destId="{9C2A61B0-A156-4D27-9668-879C731D1297}" srcOrd="0" destOrd="0" parTransId="{6E1C53A8-8546-40D4-97AD-F2A1F14D466A}" sibTransId="{11A5EC73-F58C-4DCB-8390-496861CECB24}"/>
    <dgm:cxn modelId="{FE538BA8-5022-4B6E-AB5E-5EA7448F84A1}" type="presParOf" srcId="{0D2A1108-D0B9-459A-B875-6120ED8ECB9B}" destId="{CFDC0FD5-5FE7-473F-B7B1-70956E74241E}" srcOrd="0" destOrd="0" presId="urn:microsoft.com/office/officeart/2005/8/layout/chart3"/>
    <dgm:cxn modelId="{A4A715FD-1884-4908-84EB-16D86D14F4F1}" type="presParOf" srcId="{0D2A1108-D0B9-459A-B875-6120ED8ECB9B}" destId="{A0F68414-6DED-4107-94FC-0CA834CF4E61}" srcOrd="1" destOrd="0" presId="urn:microsoft.com/office/officeart/2005/8/layout/chart3"/>
    <dgm:cxn modelId="{9DD215BA-6EC6-4C5A-8D9D-ED649024C58B}" type="presParOf" srcId="{0D2A1108-D0B9-459A-B875-6120ED8ECB9B}" destId="{A33117FC-01BC-4E88-A222-231C5B051704}" srcOrd="2" destOrd="0" presId="urn:microsoft.com/office/officeart/2005/8/layout/chart3"/>
    <dgm:cxn modelId="{13967FA2-231A-458D-9EF9-29991EBDDD9E}" type="presParOf" srcId="{0D2A1108-D0B9-459A-B875-6120ED8ECB9B}" destId="{40D1FC6C-DA2B-4073-852D-91562D3F4C03}" srcOrd="3" destOrd="0" presId="urn:microsoft.com/office/officeart/2005/8/layout/chart3"/>
    <dgm:cxn modelId="{FFC171BA-D22E-410C-B932-4EE3FA657A7C}" type="presParOf" srcId="{0D2A1108-D0B9-459A-B875-6120ED8ECB9B}" destId="{90DC1725-79F0-4775-A5F4-C63735198FFD}" srcOrd="4" destOrd="0" presId="urn:microsoft.com/office/officeart/2005/8/layout/chart3"/>
    <dgm:cxn modelId="{7858E7E2-DEFD-4803-94AC-A4B65E205303}" type="presParOf" srcId="{0D2A1108-D0B9-459A-B875-6120ED8ECB9B}" destId="{4D1A6661-109E-414D-89E0-B4C45FDB5A09}" srcOrd="5" destOrd="0" presId="urn:microsoft.com/office/officeart/2005/8/layout/chart3"/>
    <dgm:cxn modelId="{29C78C08-CC5B-4AB0-85E5-B6276CC93371}" type="presParOf" srcId="{0D2A1108-D0B9-459A-B875-6120ED8ECB9B}" destId="{4046F402-4BF2-418A-BA2E-55D20F96E412}" srcOrd="6" destOrd="0" presId="urn:microsoft.com/office/officeart/2005/8/layout/chart3"/>
    <dgm:cxn modelId="{F6F87640-0CD1-44ED-8AF4-343A715BAE0E}" type="presParOf" srcId="{0D2A1108-D0B9-459A-B875-6120ED8ECB9B}" destId="{ABBCAD2E-B53D-4804-896C-70DA63D1342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1D09D-670E-4C67-A065-38771BD58DA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84813D0-D4A6-4EC3-B0E2-63971EAC1800}">
      <dgm:prSet/>
      <dgm:spPr/>
      <dgm:t>
        <a:bodyPr/>
        <a:lstStyle/>
        <a:p>
          <a:r>
            <a:rPr lang="tr-TR" dirty="0"/>
            <a:t>350-400 KELİME VE ÜZERİ AKADEMİK KONULARDA KOMPOZİSYON YAZMAK</a:t>
          </a:r>
          <a:r>
            <a:rPr lang="en-US" dirty="0"/>
            <a:t> (</a:t>
          </a:r>
          <a:r>
            <a:rPr lang="tr-TR" dirty="0"/>
            <a:t>WRITING</a:t>
          </a:r>
          <a:r>
            <a:rPr lang="en-US" dirty="0"/>
            <a:t>)</a:t>
          </a:r>
        </a:p>
      </dgm:t>
    </dgm:pt>
    <dgm:pt modelId="{263717B2-92E4-4811-BEA2-01CDCA17FB48}" type="parTrans" cxnId="{8DF616D3-6B35-416E-9DDE-0BAF40D8DFE5}">
      <dgm:prSet/>
      <dgm:spPr/>
      <dgm:t>
        <a:bodyPr/>
        <a:lstStyle/>
        <a:p>
          <a:endParaRPr lang="en-US"/>
        </a:p>
      </dgm:t>
    </dgm:pt>
    <dgm:pt modelId="{604B2330-2FDB-4043-931B-2C17920D7531}" type="sibTrans" cxnId="{8DF616D3-6B35-416E-9DDE-0BAF40D8DFE5}">
      <dgm:prSet/>
      <dgm:spPr/>
      <dgm:t>
        <a:bodyPr/>
        <a:lstStyle/>
        <a:p>
          <a:endParaRPr lang="en-US"/>
        </a:p>
      </dgm:t>
    </dgm:pt>
    <dgm:pt modelId="{1675C953-D93F-436A-817D-B62E3B552D25}">
      <dgm:prSet/>
      <dgm:spPr/>
      <dgm:t>
        <a:bodyPr/>
        <a:lstStyle/>
        <a:p>
          <a:r>
            <a:rPr lang="tr-TR" dirty="0"/>
            <a:t>SOMUT VE SOYUT KONULARDAKİ AKADEMİK METİNLERİN TEMEL FİKİRLERİNİ ANLAMAK</a:t>
          </a:r>
          <a:r>
            <a:rPr lang="en-US" dirty="0"/>
            <a:t> (</a:t>
          </a:r>
          <a:r>
            <a:rPr lang="tr-TR" dirty="0"/>
            <a:t>READING</a:t>
          </a:r>
          <a:r>
            <a:rPr lang="en-US" dirty="0"/>
            <a:t>)</a:t>
          </a:r>
        </a:p>
      </dgm:t>
    </dgm:pt>
    <dgm:pt modelId="{EE2B3B47-A0AF-45B8-832E-9F79CA91A92A}" type="parTrans" cxnId="{E619A1F2-C77E-40E7-8EE8-CEB696BBC34E}">
      <dgm:prSet/>
      <dgm:spPr/>
      <dgm:t>
        <a:bodyPr/>
        <a:lstStyle/>
        <a:p>
          <a:endParaRPr lang="en-US"/>
        </a:p>
      </dgm:t>
    </dgm:pt>
    <dgm:pt modelId="{83F3F096-A312-4926-9394-CD4EBFDBB378}" type="sibTrans" cxnId="{E619A1F2-C77E-40E7-8EE8-CEB696BBC34E}">
      <dgm:prSet/>
      <dgm:spPr/>
      <dgm:t>
        <a:bodyPr/>
        <a:lstStyle/>
        <a:p>
          <a:endParaRPr lang="en-US"/>
        </a:p>
      </dgm:t>
    </dgm:pt>
    <dgm:pt modelId="{43944094-0D22-4E0A-B2FE-B66F307B5868}">
      <dgm:prSet/>
      <dgm:spPr/>
      <dgm:t>
        <a:bodyPr/>
        <a:lstStyle/>
        <a:p>
          <a:r>
            <a:rPr lang="tr-TR" dirty="0"/>
            <a:t>KENDİ FİKİR VE PLANLARINI İFADE EDEBİLMEK VE HER HANGİ BİR KONU İLE İLGİLİ SUNUM YAPABİLMEK </a:t>
          </a:r>
          <a:r>
            <a:rPr lang="en-US" dirty="0"/>
            <a:t>(</a:t>
          </a:r>
          <a:r>
            <a:rPr lang="tr-TR" dirty="0"/>
            <a:t>SPEAKING</a:t>
          </a:r>
          <a:r>
            <a:rPr lang="en-US" dirty="0"/>
            <a:t>)</a:t>
          </a:r>
        </a:p>
      </dgm:t>
    </dgm:pt>
    <dgm:pt modelId="{5FB35476-2766-4CE4-8EB8-1BDB913988A9}" type="parTrans" cxnId="{98376291-139C-43E7-BB1E-5D2AD17EB04F}">
      <dgm:prSet/>
      <dgm:spPr/>
      <dgm:t>
        <a:bodyPr/>
        <a:lstStyle/>
        <a:p>
          <a:endParaRPr lang="en-US"/>
        </a:p>
      </dgm:t>
    </dgm:pt>
    <dgm:pt modelId="{32FB5DE2-505E-4846-8117-FEB0624D7F95}" type="sibTrans" cxnId="{98376291-139C-43E7-BB1E-5D2AD17EB04F}">
      <dgm:prSet/>
      <dgm:spPr/>
      <dgm:t>
        <a:bodyPr/>
        <a:lstStyle/>
        <a:p>
          <a:endParaRPr lang="en-US"/>
        </a:p>
      </dgm:t>
    </dgm:pt>
    <dgm:pt modelId="{3ABFF716-5069-4D6C-98DD-11AB7886772A}">
      <dgm:prSet/>
      <dgm:spPr/>
      <dgm:t>
        <a:bodyPr/>
        <a:lstStyle/>
        <a:p>
          <a:r>
            <a:rPr lang="tr-TR" dirty="0"/>
            <a:t>GÜNLÜK KONUŞMA VE AKADEMİK DİLİ ANLAMAK VE CEVAP VEREBİLMEK</a:t>
          </a:r>
          <a:r>
            <a:rPr lang="en-US" dirty="0"/>
            <a:t> (</a:t>
          </a:r>
          <a:r>
            <a:rPr lang="tr-TR" dirty="0"/>
            <a:t>LISTENING</a:t>
          </a:r>
          <a:r>
            <a:rPr lang="en-US" dirty="0"/>
            <a:t>)</a:t>
          </a:r>
        </a:p>
      </dgm:t>
    </dgm:pt>
    <dgm:pt modelId="{57EC5875-DA20-4AD8-921C-AF403D2660C5}" type="parTrans" cxnId="{98013110-07CD-44CF-B8F3-01B3376B3A9D}">
      <dgm:prSet/>
      <dgm:spPr/>
      <dgm:t>
        <a:bodyPr/>
        <a:lstStyle/>
        <a:p>
          <a:endParaRPr lang="en-US"/>
        </a:p>
      </dgm:t>
    </dgm:pt>
    <dgm:pt modelId="{73DB809A-6749-4BD9-A57E-261C6CD9DECF}" type="sibTrans" cxnId="{98013110-07CD-44CF-B8F3-01B3376B3A9D}">
      <dgm:prSet/>
      <dgm:spPr/>
      <dgm:t>
        <a:bodyPr/>
        <a:lstStyle/>
        <a:p>
          <a:endParaRPr lang="en-US"/>
        </a:p>
      </dgm:t>
    </dgm:pt>
    <dgm:pt modelId="{2818E25D-CF56-4A1B-B4B1-BC0426CC2C4C}" type="pres">
      <dgm:prSet presAssocID="{4D41D09D-670E-4C67-A065-38771BD58DA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559F8DC-3F96-4AF6-9602-C6BEA4E81D3A}" type="pres">
      <dgm:prSet presAssocID="{484813D0-D4A6-4EC3-B0E2-63971EAC1800}" presName="compNode" presStyleCnt="0"/>
      <dgm:spPr/>
    </dgm:pt>
    <dgm:pt modelId="{AA1AD2D9-1E2E-42B2-A203-5EFB278D6978}" type="pres">
      <dgm:prSet presAssocID="{484813D0-D4A6-4EC3-B0E2-63971EAC18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urşun kalem"/>
        </a:ext>
      </dgm:extLst>
    </dgm:pt>
    <dgm:pt modelId="{1B50471D-E9D9-40C6-9CFF-639195612DAB}" type="pres">
      <dgm:prSet presAssocID="{484813D0-D4A6-4EC3-B0E2-63971EAC1800}" presName="spaceRect" presStyleCnt="0"/>
      <dgm:spPr/>
    </dgm:pt>
    <dgm:pt modelId="{751510A7-9A7D-421E-8B9A-C19731B988B3}" type="pres">
      <dgm:prSet presAssocID="{484813D0-D4A6-4EC3-B0E2-63971EAC1800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0619BE3-6D7F-46F9-A296-E3A3A1DE01B3}" type="pres">
      <dgm:prSet presAssocID="{604B2330-2FDB-4043-931B-2C17920D7531}" presName="sibTrans" presStyleCnt="0"/>
      <dgm:spPr/>
    </dgm:pt>
    <dgm:pt modelId="{44D686B0-2709-443F-B12A-7BA346897DBA}" type="pres">
      <dgm:prSet presAssocID="{1675C953-D93F-436A-817D-B62E3B552D25}" presName="compNode" presStyleCnt="0"/>
      <dgm:spPr/>
    </dgm:pt>
    <dgm:pt modelId="{909A91A4-7E7D-4915-869F-01673284B19C}" type="pres">
      <dgm:prSet presAssocID="{1675C953-D93F-436A-817D-B62E3B552D2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C3D3BB6-0746-47B2-A0AC-32A7B0C48A78}" type="pres">
      <dgm:prSet presAssocID="{1675C953-D93F-436A-817D-B62E3B552D25}" presName="spaceRect" presStyleCnt="0"/>
      <dgm:spPr/>
    </dgm:pt>
    <dgm:pt modelId="{9CB76942-E3E3-4202-85FE-BE2B02D5C5E7}" type="pres">
      <dgm:prSet presAssocID="{1675C953-D93F-436A-817D-B62E3B552D25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1C9C9832-19A0-4E5B-958F-C66391AC84F4}" type="pres">
      <dgm:prSet presAssocID="{83F3F096-A312-4926-9394-CD4EBFDBB378}" presName="sibTrans" presStyleCnt="0"/>
      <dgm:spPr/>
    </dgm:pt>
    <dgm:pt modelId="{57F717A0-5BC4-469F-8B7A-413108A118DD}" type="pres">
      <dgm:prSet presAssocID="{43944094-0D22-4E0A-B2FE-B66F307B5868}" presName="compNode" presStyleCnt="0"/>
      <dgm:spPr/>
    </dgm:pt>
    <dgm:pt modelId="{F02ACC69-3EA3-4DAE-98C4-5D02FDE0DEF5}" type="pres">
      <dgm:prSet presAssocID="{43944094-0D22-4E0A-B2FE-B66F307B58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Öğretim üyesi"/>
        </a:ext>
      </dgm:extLst>
    </dgm:pt>
    <dgm:pt modelId="{B42BA982-068C-4E91-A662-293460779E02}" type="pres">
      <dgm:prSet presAssocID="{43944094-0D22-4E0A-B2FE-B66F307B5868}" presName="spaceRect" presStyleCnt="0"/>
      <dgm:spPr/>
    </dgm:pt>
    <dgm:pt modelId="{47ABE7BB-BB89-4E5C-BC20-B04FC1B17085}" type="pres">
      <dgm:prSet presAssocID="{43944094-0D22-4E0A-B2FE-B66F307B5868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15EF5B7D-03C9-4C8C-AE1D-F2174A682372}" type="pres">
      <dgm:prSet presAssocID="{32FB5DE2-505E-4846-8117-FEB0624D7F95}" presName="sibTrans" presStyleCnt="0"/>
      <dgm:spPr/>
    </dgm:pt>
    <dgm:pt modelId="{826B6A14-0751-4FC4-A6ED-9158641872AA}" type="pres">
      <dgm:prSet presAssocID="{3ABFF716-5069-4D6C-98DD-11AB7886772A}" presName="compNode" presStyleCnt="0"/>
      <dgm:spPr/>
    </dgm:pt>
    <dgm:pt modelId="{D2080F90-6109-4530-85D1-B9E5E5132BC4}" type="pres">
      <dgm:prSet presAssocID="{3ABFF716-5069-4D6C-98DD-11AB7886772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46D18805-FFBE-4766-BF83-E25D38A6162C}" type="pres">
      <dgm:prSet presAssocID="{3ABFF716-5069-4D6C-98DD-11AB7886772A}" presName="spaceRect" presStyleCnt="0"/>
      <dgm:spPr/>
    </dgm:pt>
    <dgm:pt modelId="{4635082C-986D-484F-A23B-78C0053674AB}" type="pres">
      <dgm:prSet presAssocID="{3ABFF716-5069-4D6C-98DD-11AB7886772A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5B9161-87BA-44B9-BEAF-D4FC0974FC40}" type="presOf" srcId="{4D41D09D-670E-4C67-A065-38771BD58DA9}" destId="{2818E25D-CF56-4A1B-B4B1-BC0426CC2C4C}" srcOrd="0" destOrd="0" presId="urn:microsoft.com/office/officeart/2018/2/layout/IconLabelList"/>
    <dgm:cxn modelId="{355118BD-B3E7-43C2-AD23-1142B72DED21}" type="presOf" srcId="{43944094-0D22-4E0A-B2FE-B66F307B5868}" destId="{47ABE7BB-BB89-4E5C-BC20-B04FC1B17085}" srcOrd="0" destOrd="0" presId="urn:microsoft.com/office/officeart/2018/2/layout/IconLabelList"/>
    <dgm:cxn modelId="{98376291-139C-43E7-BB1E-5D2AD17EB04F}" srcId="{4D41D09D-670E-4C67-A065-38771BD58DA9}" destId="{43944094-0D22-4E0A-B2FE-B66F307B5868}" srcOrd="2" destOrd="0" parTransId="{5FB35476-2766-4CE4-8EB8-1BDB913988A9}" sibTransId="{32FB5DE2-505E-4846-8117-FEB0624D7F95}"/>
    <dgm:cxn modelId="{E7187500-991D-4584-A989-379ED0E5DC42}" type="presOf" srcId="{484813D0-D4A6-4EC3-B0E2-63971EAC1800}" destId="{751510A7-9A7D-421E-8B9A-C19731B988B3}" srcOrd="0" destOrd="0" presId="urn:microsoft.com/office/officeart/2018/2/layout/IconLabelList"/>
    <dgm:cxn modelId="{98013110-07CD-44CF-B8F3-01B3376B3A9D}" srcId="{4D41D09D-670E-4C67-A065-38771BD58DA9}" destId="{3ABFF716-5069-4D6C-98DD-11AB7886772A}" srcOrd="3" destOrd="0" parTransId="{57EC5875-DA20-4AD8-921C-AF403D2660C5}" sibTransId="{73DB809A-6749-4BD9-A57E-261C6CD9DECF}"/>
    <dgm:cxn modelId="{8DF616D3-6B35-416E-9DDE-0BAF40D8DFE5}" srcId="{4D41D09D-670E-4C67-A065-38771BD58DA9}" destId="{484813D0-D4A6-4EC3-B0E2-63971EAC1800}" srcOrd="0" destOrd="0" parTransId="{263717B2-92E4-4811-BEA2-01CDCA17FB48}" sibTransId="{604B2330-2FDB-4043-931B-2C17920D7531}"/>
    <dgm:cxn modelId="{D8A44B66-57CF-416B-A3BD-E1C1B833B673}" type="presOf" srcId="{1675C953-D93F-436A-817D-B62E3B552D25}" destId="{9CB76942-E3E3-4202-85FE-BE2B02D5C5E7}" srcOrd="0" destOrd="0" presId="urn:microsoft.com/office/officeart/2018/2/layout/IconLabelList"/>
    <dgm:cxn modelId="{E619A1F2-C77E-40E7-8EE8-CEB696BBC34E}" srcId="{4D41D09D-670E-4C67-A065-38771BD58DA9}" destId="{1675C953-D93F-436A-817D-B62E3B552D25}" srcOrd="1" destOrd="0" parTransId="{EE2B3B47-A0AF-45B8-832E-9F79CA91A92A}" sibTransId="{83F3F096-A312-4926-9394-CD4EBFDBB378}"/>
    <dgm:cxn modelId="{01169E9C-01F6-422E-BBF2-6AC472627381}" type="presOf" srcId="{3ABFF716-5069-4D6C-98DD-11AB7886772A}" destId="{4635082C-986D-484F-A23B-78C0053674AB}" srcOrd="0" destOrd="0" presId="urn:microsoft.com/office/officeart/2018/2/layout/IconLabelList"/>
    <dgm:cxn modelId="{7F440FC7-C6EF-441B-A60B-800E283EB3FA}" type="presParOf" srcId="{2818E25D-CF56-4A1B-B4B1-BC0426CC2C4C}" destId="{A559F8DC-3F96-4AF6-9602-C6BEA4E81D3A}" srcOrd="0" destOrd="0" presId="urn:microsoft.com/office/officeart/2018/2/layout/IconLabelList"/>
    <dgm:cxn modelId="{4C6F498C-3ADE-4857-A263-780BA6093435}" type="presParOf" srcId="{A559F8DC-3F96-4AF6-9602-C6BEA4E81D3A}" destId="{AA1AD2D9-1E2E-42B2-A203-5EFB278D6978}" srcOrd="0" destOrd="0" presId="urn:microsoft.com/office/officeart/2018/2/layout/IconLabelList"/>
    <dgm:cxn modelId="{C6164138-51E3-4DE7-8B1F-DD32A1977785}" type="presParOf" srcId="{A559F8DC-3F96-4AF6-9602-C6BEA4E81D3A}" destId="{1B50471D-E9D9-40C6-9CFF-639195612DAB}" srcOrd="1" destOrd="0" presId="urn:microsoft.com/office/officeart/2018/2/layout/IconLabelList"/>
    <dgm:cxn modelId="{CE4857E3-05E7-4F25-AF13-CD4856122733}" type="presParOf" srcId="{A559F8DC-3F96-4AF6-9602-C6BEA4E81D3A}" destId="{751510A7-9A7D-421E-8B9A-C19731B988B3}" srcOrd="2" destOrd="0" presId="urn:microsoft.com/office/officeart/2018/2/layout/IconLabelList"/>
    <dgm:cxn modelId="{D0E2496E-05C5-4315-9B85-23BF8252A94A}" type="presParOf" srcId="{2818E25D-CF56-4A1B-B4B1-BC0426CC2C4C}" destId="{80619BE3-6D7F-46F9-A296-E3A3A1DE01B3}" srcOrd="1" destOrd="0" presId="urn:microsoft.com/office/officeart/2018/2/layout/IconLabelList"/>
    <dgm:cxn modelId="{DA5F7B6D-E9AA-4ED5-8906-BDA87D35BB1B}" type="presParOf" srcId="{2818E25D-CF56-4A1B-B4B1-BC0426CC2C4C}" destId="{44D686B0-2709-443F-B12A-7BA346897DBA}" srcOrd="2" destOrd="0" presId="urn:microsoft.com/office/officeart/2018/2/layout/IconLabelList"/>
    <dgm:cxn modelId="{62E7B73E-BD80-488A-9A36-40165EF733C4}" type="presParOf" srcId="{44D686B0-2709-443F-B12A-7BA346897DBA}" destId="{909A91A4-7E7D-4915-869F-01673284B19C}" srcOrd="0" destOrd="0" presId="urn:microsoft.com/office/officeart/2018/2/layout/IconLabelList"/>
    <dgm:cxn modelId="{8B2A2426-1D70-4E36-AA21-FF8798D505D9}" type="presParOf" srcId="{44D686B0-2709-443F-B12A-7BA346897DBA}" destId="{CC3D3BB6-0746-47B2-A0AC-32A7B0C48A78}" srcOrd="1" destOrd="0" presId="urn:microsoft.com/office/officeart/2018/2/layout/IconLabelList"/>
    <dgm:cxn modelId="{CA5F1A18-3FE1-4FB2-BF54-49FD47CB3609}" type="presParOf" srcId="{44D686B0-2709-443F-B12A-7BA346897DBA}" destId="{9CB76942-E3E3-4202-85FE-BE2B02D5C5E7}" srcOrd="2" destOrd="0" presId="urn:microsoft.com/office/officeart/2018/2/layout/IconLabelList"/>
    <dgm:cxn modelId="{B9CA3134-6081-4749-AEAE-08913506FB02}" type="presParOf" srcId="{2818E25D-CF56-4A1B-B4B1-BC0426CC2C4C}" destId="{1C9C9832-19A0-4E5B-958F-C66391AC84F4}" srcOrd="3" destOrd="0" presId="urn:microsoft.com/office/officeart/2018/2/layout/IconLabelList"/>
    <dgm:cxn modelId="{DB621D2C-42E2-4DE6-BC23-20830AA3984E}" type="presParOf" srcId="{2818E25D-CF56-4A1B-B4B1-BC0426CC2C4C}" destId="{57F717A0-5BC4-469F-8B7A-413108A118DD}" srcOrd="4" destOrd="0" presId="urn:microsoft.com/office/officeart/2018/2/layout/IconLabelList"/>
    <dgm:cxn modelId="{9C4B5548-4868-441F-9443-E0BE6C2DE599}" type="presParOf" srcId="{57F717A0-5BC4-469F-8B7A-413108A118DD}" destId="{F02ACC69-3EA3-4DAE-98C4-5D02FDE0DEF5}" srcOrd="0" destOrd="0" presId="urn:microsoft.com/office/officeart/2018/2/layout/IconLabelList"/>
    <dgm:cxn modelId="{291B1C47-62A3-4A8D-9967-B1A01AAF4CF5}" type="presParOf" srcId="{57F717A0-5BC4-469F-8B7A-413108A118DD}" destId="{B42BA982-068C-4E91-A662-293460779E02}" srcOrd="1" destOrd="0" presId="urn:microsoft.com/office/officeart/2018/2/layout/IconLabelList"/>
    <dgm:cxn modelId="{0B8CAB33-AFB2-47A2-A0DE-5E1647C800F4}" type="presParOf" srcId="{57F717A0-5BC4-469F-8B7A-413108A118DD}" destId="{47ABE7BB-BB89-4E5C-BC20-B04FC1B17085}" srcOrd="2" destOrd="0" presId="urn:microsoft.com/office/officeart/2018/2/layout/IconLabelList"/>
    <dgm:cxn modelId="{35314DE9-F6EF-4C08-98BC-80816A1CE855}" type="presParOf" srcId="{2818E25D-CF56-4A1B-B4B1-BC0426CC2C4C}" destId="{15EF5B7D-03C9-4C8C-AE1D-F2174A682372}" srcOrd="5" destOrd="0" presId="urn:microsoft.com/office/officeart/2018/2/layout/IconLabelList"/>
    <dgm:cxn modelId="{7B9CABED-7ABE-4FD4-96D1-A653647D086C}" type="presParOf" srcId="{2818E25D-CF56-4A1B-B4B1-BC0426CC2C4C}" destId="{826B6A14-0751-4FC4-A6ED-9158641872AA}" srcOrd="6" destOrd="0" presId="urn:microsoft.com/office/officeart/2018/2/layout/IconLabelList"/>
    <dgm:cxn modelId="{4D44AC59-ED9F-4AD2-9F66-313DD173F7BE}" type="presParOf" srcId="{826B6A14-0751-4FC4-A6ED-9158641872AA}" destId="{D2080F90-6109-4530-85D1-B9E5E5132BC4}" srcOrd="0" destOrd="0" presId="urn:microsoft.com/office/officeart/2018/2/layout/IconLabelList"/>
    <dgm:cxn modelId="{77C3554B-CF32-4FAA-8010-E41F83BDACB3}" type="presParOf" srcId="{826B6A14-0751-4FC4-A6ED-9158641872AA}" destId="{46D18805-FFBE-4766-BF83-E25D38A6162C}" srcOrd="1" destOrd="0" presId="urn:microsoft.com/office/officeart/2018/2/layout/IconLabelList"/>
    <dgm:cxn modelId="{3F460575-2D23-4CE2-97B4-5F845AD0B840}" type="presParOf" srcId="{826B6A14-0751-4FC4-A6ED-9158641872AA}" destId="{4635082C-986D-484F-A23B-78C0053674A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3E3420-EFDF-4E20-A5C8-CDF4C597D2F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AD4E41E-8A8D-4E66-AF83-CEB5794D4D4A}">
      <dgm:prSet/>
      <dgm:spPr/>
      <dgm:t>
        <a:bodyPr/>
        <a:lstStyle/>
        <a:p>
          <a:r>
            <a:rPr lang="tr-TR" dirty="0"/>
            <a:t>FARKLI TÜRDE (PARAGRAF, MAKALE, BAŞVURU, ARAŞTIRMA MAKALESİ,) ÜST DÜZEY YAZMA (WRITING). </a:t>
          </a:r>
          <a:endParaRPr lang="en-US" dirty="0"/>
        </a:p>
      </dgm:t>
    </dgm:pt>
    <dgm:pt modelId="{A6987AF3-C30E-420E-A732-39345BFBF9F7}" type="parTrans" cxnId="{DBEA8416-AD8F-49FC-B64D-FC4C8AFCB5DA}">
      <dgm:prSet/>
      <dgm:spPr/>
      <dgm:t>
        <a:bodyPr/>
        <a:lstStyle/>
        <a:p>
          <a:endParaRPr lang="en-US"/>
        </a:p>
      </dgm:t>
    </dgm:pt>
    <dgm:pt modelId="{5D518603-9B52-464A-8406-05401B8C2AB9}" type="sibTrans" cxnId="{DBEA8416-AD8F-49FC-B64D-FC4C8AFCB5DA}">
      <dgm:prSet/>
      <dgm:spPr/>
      <dgm:t>
        <a:bodyPr/>
        <a:lstStyle/>
        <a:p>
          <a:endParaRPr lang="en-US"/>
        </a:p>
      </dgm:t>
    </dgm:pt>
    <dgm:pt modelId="{678994CE-8169-4DCD-B034-05433D58FD68}">
      <dgm:prSet/>
      <dgm:spPr/>
      <dgm:t>
        <a:bodyPr/>
        <a:lstStyle/>
        <a:p>
          <a:r>
            <a:rPr lang="tr-TR" dirty="0"/>
            <a:t>EDEBİ VE BİLİMSEL UZUN VE KARMAŞIK METİNLERİ FARKLI TARZLARDA OLSA DAHİ ANLAMA (READING).</a:t>
          </a:r>
          <a:endParaRPr lang="en-US" dirty="0"/>
        </a:p>
      </dgm:t>
    </dgm:pt>
    <dgm:pt modelId="{A5069770-DBAB-4A9C-8B32-A98769C8974C}" type="parTrans" cxnId="{8A5857EF-FDE7-41C8-B257-700F52780E46}">
      <dgm:prSet/>
      <dgm:spPr/>
      <dgm:t>
        <a:bodyPr/>
        <a:lstStyle/>
        <a:p>
          <a:endParaRPr lang="en-US"/>
        </a:p>
      </dgm:t>
    </dgm:pt>
    <dgm:pt modelId="{3C869806-9011-4571-B3B0-D1B966929CEC}" type="sibTrans" cxnId="{8A5857EF-FDE7-41C8-B257-700F52780E46}">
      <dgm:prSet/>
      <dgm:spPr/>
      <dgm:t>
        <a:bodyPr/>
        <a:lstStyle/>
        <a:p>
          <a:endParaRPr lang="en-US"/>
        </a:p>
      </dgm:t>
    </dgm:pt>
    <dgm:pt modelId="{CEB86F94-CFE7-4918-AD6F-D7186A52F5BF}">
      <dgm:prSet/>
      <dgm:spPr/>
      <dgm:t>
        <a:bodyPr/>
        <a:lstStyle/>
        <a:p>
          <a:r>
            <a:rPr lang="tr-TR" dirty="0"/>
            <a:t>KENDİ ALANLARI DIŞINDAKİ KARMAŞIK KONULARDAKİ DERS VE TARTIŞMALARI ANLAMA (LISTENING).</a:t>
          </a:r>
          <a:endParaRPr lang="en-US" dirty="0"/>
        </a:p>
      </dgm:t>
    </dgm:pt>
    <dgm:pt modelId="{FAE7D211-9D33-401F-91C8-D4601D882475}" type="parTrans" cxnId="{00AECD44-CD18-49E4-820A-2634E069043E}">
      <dgm:prSet/>
      <dgm:spPr/>
      <dgm:t>
        <a:bodyPr/>
        <a:lstStyle/>
        <a:p>
          <a:endParaRPr lang="en-US"/>
        </a:p>
      </dgm:t>
    </dgm:pt>
    <dgm:pt modelId="{9E21DBF4-EC34-4588-9E66-C1C5914809E9}" type="sibTrans" cxnId="{00AECD44-CD18-49E4-820A-2634E069043E}">
      <dgm:prSet/>
      <dgm:spPr/>
      <dgm:t>
        <a:bodyPr/>
        <a:lstStyle/>
        <a:p>
          <a:endParaRPr lang="en-US"/>
        </a:p>
      </dgm:t>
    </dgm:pt>
    <dgm:pt modelId="{F6BCCC91-E4BD-4528-825F-9BE18B9E057F}">
      <dgm:prSet/>
      <dgm:spPr/>
      <dgm:t>
        <a:bodyPr/>
        <a:lstStyle/>
        <a:p>
          <a:r>
            <a:rPr lang="tr-TR" dirty="0"/>
            <a:t>AKICI VE SPONTANE ŞEKİLDE KENDİLERİNİ İFADE EDEBİLİRLER VE SUNUM YAPABİLME (SPEAKING).</a:t>
          </a:r>
          <a:endParaRPr lang="en-US" dirty="0"/>
        </a:p>
      </dgm:t>
    </dgm:pt>
    <dgm:pt modelId="{FB14C3D0-5295-4C7E-9327-D603011A5EE4}" type="parTrans" cxnId="{F58AA08E-46D6-4CC6-82CA-02F6728CF4C7}">
      <dgm:prSet/>
      <dgm:spPr/>
      <dgm:t>
        <a:bodyPr/>
        <a:lstStyle/>
        <a:p>
          <a:endParaRPr lang="en-US"/>
        </a:p>
      </dgm:t>
    </dgm:pt>
    <dgm:pt modelId="{657B7435-AE6B-47D0-A778-5A9A26BE82BE}" type="sibTrans" cxnId="{F58AA08E-46D6-4CC6-82CA-02F6728CF4C7}">
      <dgm:prSet/>
      <dgm:spPr/>
      <dgm:t>
        <a:bodyPr/>
        <a:lstStyle/>
        <a:p>
          <a:endParaRPr lang="en-US"/>
        </a:p>
      </dgm:t>
    </dgm:pt>
    <dgm:pt modelId="{EC2FE2AE-C4C1-451D-82CE-9A6E65E6A332}" type="pres">
      <dgm:prSet presAssocID="{B03E3420-EFDF-4E20-A5C8-CDF4C597D2F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161346-6732-49FC-9F3B-4CCE9BAE9157}" type="pres">
      <dgm:prSet presAssocID="{FAD4E41E-8A8D-4E66-AF83-CEB5794D4D4A}" presName="compNode" presStyleCnt="0"/>
      <dgm:spPr/>
    </dgm:pt>
    <dgm:pt modelId="{30CF04B4-BEB6-43A9-948B-FB40AAD20ED0}" type="pres">
      <dgm:prSet presAssocID="{FAD4E41E-8A8D-4E66-AF83-CEB5794D4D4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B9122A5-F2F8-43CB-8C35-074A612B4A46}" type="pres">
      <dgm:prSet presAssocID="{FAD4E41E-8A8D-4E66-AF83-CEB5794D4D4A}" presName="spaceRect" presStyleCnt="0"/>
      <dgm:spPr/>
    </dgm:pt>
    <dgm:pt modelId="{971D9DDF-7D85-4BC1-94FB-D6C3338C5A12}" type="pres">
      <dgm:prSet presAssocID="{FAD4E41E-8A8D-4E66-AF83-CEB5794D4D4A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0EB684B3-8412-4D4C-AC5E-340908BF4388}" type="pres">
      <dgm:prSet presAssocID="{5D518603-9B52-464A-8406-05401B8C2AB9}" presName="sibTrans" presStyleCnt="0"/>
      <dgm:spPr/>
    </dgm:pt>
    <dgm:pt modelId="{6F100B85-EAE8-4696-AD14-1AEB738BAE05}" type="pres">
      <dgm:prSet presAssocID="{678994CE-8169-4DCD-B034-05433D58FD68}" presName="compNode" presStyleCnt="0"/>
      <dgm:spPr/>
    </dgm:pt>
    <dgm:pt modelId="{5F166428-05AC-4779-A8F3-99E197F84FF9}" type="pres">
      <dgm:prSet presAssocID="{678994CE-8169-4DCD-B034-05433D58FD6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9B09AE03-FA9A-4A40-B964-00FAC8F48E93}" type="pres">
      <dgm:prSet presAssocID="{678994CE-8169-4DCD-B034-05433D58FD68}" presName="spaceRect" presStyleCnt="0"/>
      <dgm:spPr/>
    </dgm:pt>
    <dgm:pt modelId="{B7C70A7E-FEB9-4ABB-8F5D-5A9389C3D4F2}" type="pres">
      <dgm:prSet presAssocID="{678994CE-8169-4DCD-B034-05433D58FD6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E6C4075-B8CC-457F-A10E-679B44BC7893}" type="pres">
      <dgm:prSet presAssocID="{3C869806-9011-4571-B3B0-D1B966929CEC}" presName="sibTrans" presStyleCnt="0"/>
      <dgm:spPr/>
    </dgm:pt>
    <dgm:pt modelId="{ECE6F53B-9526-4737-B9CB-988694E41271}" type="pres">
      <dgm:prSet presAssocID="{CEB86F94-CFE7-4918-AD6F-D7186A52F5BF}" presName="compNode" presStyleCnt="0"/>
      <dgm:spPr/>
    </dgm:pt>
    <dgm:pt modelId="{69FEF6EF-2FA5-44DF-B5EC-37C3FDE4D524}" type="pres">
      <dgm:prSet presAssocID="{CEB86F94-CFE7-4918-AD6F-D7186A52F5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laklık düz dolguyla"/>
        </a:ext>
      </dgm:extLst>
    </dgm:pt>
    <dgm:pt modelId="{32243F49-7B8B-4A63-8F69-2264B1868D59}" type="pres">
      <dgm:prSet presAssocID="{CEB86F94-CFE7-4918-AD6F-D7186A52F5BF}" presName="spaceRect" presStyleCnt="0"/>
      <dgm:spPr/>
    </dgm:pt>
    <dgm:pt modelId="{B70E696D-D06D-415B-A2FF-CBB884F509FD}" type="pres">
      <dgm:prSet presAssocID="{CEB86F94-CFE7-4918-AD6F-D7186A52F5BF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5E025EA-F722-4950-ACEF-E8CFFBC9411D}" type="pres">
      <dgm:prSet presAssocID="{9E21DBF4-EC34-4588-9E66-C1C5914809E9}" presName="sibTrans" presStyleCnt="0"/>
      <dgm:spPr/>
    </dgm:pt>
    <dgm:pt modelId="{906E9EE0-D122-4E41-9FF6-BD7CDE255F1D}" type="pres">
      <dgm:prSet presAssocID="{F6BCCC91-E4BD-4528-825F-9BE18B9E057F}" presName="compNode" presStyleCnt="0"/>
      <dgm:spPr/>
    </dgm:pt>
    <dgm:pt modelId="{20D57006-A8A2-40AB-8B09-BE33CA364A08}" type="pres">
      <dgm:prSet presAssocID="{F6BCCC91-E4BD-4528-825F-9BE18B9E057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Öğretim üyesi düz dolguyla"/>
        </a:ext>
      </dgm:extLst>
    </dgm:pt>
    <dgm:pt modelId="{1E6ABB7A-F6CC-48EF-A1D5-6C647822D623}" type="pres">
      <dgm:prSet presAssocID="{F6BCCC91-E4BD-4528-825F-9BE18B9E057F}" presName="spaceRect" presStyleCnt="0"/>
      <dgm:spPr/>
    </dgm:pt>
    <dgm:pt modelId="{E187BCB3-1212-469B-9523-39AFA3ED221A}" type="pres">
      <dgm:prSet presAssocID="{F6BCCC91-E4BD-4528-825F-9BE18B9E057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A5857EF-FDE7-41C8-B257-700F52780E46}" srcId="{B03E3420-EFDF-4E20-A5C8-CDF4C597D2F4}" destId="{678994CE-8169-4DCD-B034-05433D58FD68}" srcOrd="1" destOrd="0" parTransId="{A5069770-DBAB-4A9C-8B32-A98769C8974C}" sibTransId="{3C869806-9011-4571-B3B0-D1B966929CEC}"/>
    <dgm:cxn modelId="{DBFD5C42-256A-479F-BC7F-F2732AA8102A}" type="presOf" srcId="{B03E3420-EFDF-4E20-A5C8-CDF4C597D2F4}" destId="{EC2FE2AE-C4C1-451D-82CE-9A6E65E6A332}" srcOrd="0" destOrd="0" presId="urn:microsoft.com/office/officeart/2018/2/layout/IconLabelList"/>
    <dgm:cxn modelId="{F58AA08E-46D6-4CC6-82CA-02F6728CF4C7}" srcId="{B03E3420-EFDF-4E20-A5C8-CDF4C597D2F4}" destId="{F6BCCC91-E4BD-4528-825F-9BE18B9E057F}" srcOrd="3" destOrd="0" parTransId="{FB14C3D0-5295-4C7E-9327-D603011A5EE4}" sibTransId="{657B7435-AE6B-47D0-A778-5A9A26BE82BE}"/>
    <dgm:cxn modelId="{00AECD44-CD18-49E4-820A-2634E069043E}" srcId="{B03E3420-EFDF-4E20-A5C8-CDF4C597D2F4}" destId="{CEB86F94-CFE7-4918-AD6F-D7186A52F5BF}" srcOrd="2" destOrd="0" parTransId="{FAE7D211-9D33-401F-91C8-D4601D882475}" sibTransId="{9E21DBF4-EC34-4588-9E66-C1C5914809E9}"/>
    <dgm:cxn modelId="{DB511746-436B-4F6F-A1CC-52E7F72AD76D}" type="presOf" srcId="{FAD4E41E-8A8D-4E66-AF83-CEB5794D4D4A}" destId="{971D9DDF-7D85-4BC1-94FB-D6C3338C5A12}" srcOrd="0" destOrd="0" presId="urn:microsoft.com/office/officeart/2018/2/layout/IconLabelList"/>
    <dgm:cxn modelId="{DBEA8416-AD8F-49FC-B64D-FC4C8AFCB5DA}" srcId="{B03E3420-EFDF-4E20-A5C8-CDF4C597D2F4}" destId="{FAD4E41E-8A8D-4E66-AF83-CEB5794D4D4A}" srcOrd="0" destOrd="0" parTransId="{A6987AF3-C30E-420E-A732-39345BFBF9F7}" sibTransId="{5D518603-9B52-464A-8406-05401B8C2AB9}"/>
    <dgm:cxn modelId="{3656FF90-EE35-48E6-B103-7DEDFCBB5CF8}" type="presOf" srcId="{678994CE-8169-4DCD-B034-05433D58FD68}" destId="{B7C70A7E-FEB9-4ABB-8F5D-5A9389C3D4F2}" srcOrd="0" destOrd="0" presId="urn:microsoft.com/office/officeart/2018/2/layout/IconLabelList"/>
    <dgm:cxn modelId="{698DB037-B5A8-435A-B010-23F21B149053}" type="presOf" srcId="{F6BCCC91-E4BD-4528-825F-9BE18B9E057F}" destId="{E187BCB3-1212-469B-9523-39AFA3ED221A}" srcOrd="0" destOrd="0" presId="urn:microsoft.com/office/officeart/2018/2/layout/IconLabelList"/>
    <dgm:cxn modelId="{9C1CE272-711F-4CF6-B3E0-9B64C40E4237}" type="presOf" srcId="{CEB86F94-CFE7-4918-AD6F-D7186A52F5BF}" destId="{B70E696D-D06D-415B-A2FF-CBB884F509FD}" srcOrd="0" destOrd="0" presId="urn:microsoft.com/office/officeart/2018/2/layout/IconLabelList"/>
    <dgm:cxn modelId="{33759A0E-3011-4DD8-A6A3-26D92EFE8841}" type="presParOf" srcId="{EC2FE2AE-C4C1-451D-82CE-9A6E65E6A332}" destId="{4B161346-6732-49FC-9F3B-4CCE9BAE9157}" srcOrd="0" destOrd="0" presId="urn:microsoft.com/office/officeart/2018/2/layout/IconLabelList"/>
    <dgm:cxn modelId="{9CAECEB6-52F1-4707-A258-E385FA1E0335}" type="presParOf" srcId="{4B161346-6732-49FC-9F3B-4CCE9BAE9157}" destId="{30CF04B4-BEB6-43A9-948B-FB40AAD20ED0}" srcOrd="0" destOrd="0" presId="urn:microsoft.com/office/officeart/2018/2/layout/IconLabelList"/>
    <dgm:cxn modelId="{67B95561-0BBD-4C09-8C36-AE3E43F7EC43}" type="presParOf" srcId="{4B161346-6732-49FC-9F3B-4CCE9BAE9157}" destId="{AB9122A5-F2F8-43CB-8C35-074A612B4A46}" srcOrd="1" destOrd="0" presId="urn:microsoft.com/office/officeart/2018/2/layout/IconLabelList"/>
    <dgm:cxn modelId="{F5D802CB-DDEE-4D6E-BE33-4953CD69D2BE}" type="presParOf" srcId="{4B161346-6732-49FC-9F3B-4CCE9BAE9157}" destId="{971D9DDF-7D85-4BC1-94FB-D6C3338C5A12}" srcOrd="2" destOrd="0" presId="urn:microsoft.com/office/officeart/2018/2/layout/IconLabelList"/>
    <dgm:cxn modelId="{4C2BDEA5-5DE7-4A14-B3B0-77D18BCCD64E}" type="presParOf" srcId="{EC2FE2AE-C4C1-451D-82CE-9A6E65E6A332}" destId="{0EB684B3-8412-4D4C-AC5E-340908BF4388}" srcOrd="1" destOrd="0" presId="urn:microsoft.com/office/officeart/2018/2/layout/IconLabelList"/>
    <dgm:cxn modelId="{A0778890-25C1-4E04-82AD-6D15E27DDE5C}" type="presParOf" srcId="{EC2FE2AE-C4C1-451D-82CE-9A6E65E6A332}" destId="{6F100B85-EAE8-4696-AD14-1AEB738BAE05}" srcOrd="2" destOrd="0" presId="urn:microsoft.com/office/officeart/2018/2/layout/IconLabelList"/>
    <dgm:cxn modelId="{744E477F-FC89-4E63-BAF6-218A32D99A22}" type="presParOf" srcId="{6F100B85-EAE8-4696-AD14-1AEB738BAE05}" destId="{5F166428-05AC-4779-A8F3-99E197F84FF9}" srcOrd="0" destOrd="0" presId="urn:microsoft.com/office/officeart/2018/2/layout/IconLabelList"/>
    <dgm:cxn modelId="{474445A6-5B59-41BC-9847-7C0F4E21A213}" type="presParOf" srcId="{6F100B85-EAE8-4696-AD14-1AEB738BAE05}" destId="{9B09AE03-FA9A-4A40-B964-00FAC8F48E93}" srcOrd="1" destOrd="0" presId="urn:microsoft.com/office/officeart/2018/2/layout/IconLabelList"/>
    <dgm:cxn modelId="{BACB72CE-4260-4657-8894-E27445E02991}" type="presParOf" srcId="{6F100B85-EAE8-4696-AD14-1AEB738BAE05}" destId="{B7C70A7E-FEB9-4ABB-8F5D-5A9389C3D4F2}" srcOrd="2" destOrd="0" presId="urn:microsoft.com/office/officeart/2018/2/layout/IconLabelList"/>
    <dgm:cxn modelId="{FD337604-F6F6-4519-BE0D-25E413F65E69}" type="presParOf" srcId="{EC2FE2AE-C4C1-451D-82CE-9A6E65E6A332}" destId="{9E6C4075-B8CC-457F-A10E-679B44BC7893}" srcOrd="3" destOrd="0" presId="urn:microsoft.com/office/officeart/2018/2/layout/IconLabelList"/>
    <dgm:cxn modelId="{EE1C025D-9E37-472E-9C56-270AB3D933CC}" type="presParOf" srcId="{EC2FE2AE-C4C1-451D-82CE-9A6E65E6A332}" destId="{ECE6F53B-9526-4737-B9CB-988694E41271}" srcOrd="4" destOrd="0" presId="urn:microsoft.com/office/officeart/2018/2/layout/IconLabelList"/>
    <dgm:cxn modelId="{192D2F98-8EC6-4C2B-B383-E54C89DB5EB0}" type="presParOf" srcId="{ECE6F53B-9526-4737-B9CB-988694E41271}" destId="{69FEF6EF-2FA5-44DF-B5EC-37C3FDE4D524}" srcOrd="0" destOrd="0" presId="urn:microsoft.com/office/officeart/2018/2/layout/IconLabelList"/>
    <dgm:cxn modelId="{FC0E47BE-0FD4-4C84-9612-E28D316B55E5}" type="presParOf" srcId="{ECE6F53B-9526-4737-B9CB-988694E41271}" destId="{32243F49-7B8B-4A63-8F69-2264B1868D59}" srcOrd="1" destOrd="0" presId="urn:microsoft.com/office/officeart/2018/2/layout/IconLabelList"/>
    <dgm:cxn modelId="{C36D5AEB-134E-4C7D-9186-3F0953810FA3}" type="presParOf" srcId="{ECE6F53B-9526-4737-B9CB-988694E41271}" destId="{B70E696D-D06D-415B-A2FF-CBB884F509FD}" srcOrd="2" destOrd="0" presId="urn:microsoft.com/office/officeart/2018/2/layout/IconLabelList"/>
    <dgm:cxn modelId="{8D25CAEF-F2C6-4947-A878-7B186CE7A696}" type="presParOf" srcId="{EC2FE2AE-C4C1-451D-82CE-9A6E65E6A332}" destId="{25E025EA-F722-4950-ACEF-E8CFFBC9411D}" srcOrd="5" destOrd="0" presId="urn:microsoft.com/office/officeart/2018/2/layout/IconLabelList"/>
    <dgm:cxn modelId="{F80E4FA0-7F60-43F9-8E36-DB4E9310833D}" type="presParOf" srcId="{EC2FE2AE-C4C1-451D-82CE-9A6E65E6A332}" destId="{906E9EE0-D122-4E41-9FF6-BD7CDE255F1D}" srcOrd="6" destOrd="0" presId="urn:microsoft.com/office/officeart/2018/2/layout/IconLabelList"/>
    <dgm:cxn modelId="{95357A8C-49E8-47C0-91AA-3AA2A764896F}" type="presParOf" srcId="{906E9EE0-D122-4E41-9FF6-BD7CDE255F1D}" destId="{20D57006-A8A2-40AB-8B09-BE33CA364A08}" srcOrd="0" destOrd="0" presId="urn:microsoft.com/office/officeart/2018/2/layout/IconLabelList"/>
    <dgm:cxn modelId="{C720F8F4-178C-4998-AB62-64C6A34FE69B}" type="presParOf" srcId="{906E9EE0-D122-4E41-9FF6-BD7CDE255F1D}" destId="{1E6ABB7A-F6CC-48EF-A1D5-6C647822D623}" srcOrd="1" destOrd="0" presId="urn:microsoft.com/office/officeart/2018/2/layout/IconLabelList"/>
    <dgm:cxn modelId="{AF727362-D1BB-4BCB-B8F4-723CD2BB1285}" type="presParOf" srcId="{906E9EE0-D122-4E41-9FF6-BD7CDE255F1D}" destId="{E187BCB3-1212-469B-9523-39AFA3ED221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6B0226-B7C4-47AA-8401-1BC977914D0F}" type="doc">
      <dgm:prSet loTypeId="urn:microsoft.com/office/officeart/2005/8/layout/chart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C2A61B0-A156-4D27-9668-879C731D1297}">
      <dgm:prSet/>
      <dgm:spPr/>
      <dgm:t>
        <a:bodyPr/>
        <a:lstStyle/>
        <a:p>
          <a:r>
            <a:rPr lang="tr-TR" dirty="0"/>
            <a:t>8 hafta</a:t>
          </a:r>
          <a:endParaRPr lang="en-US" dirty="0"/>
        </a:p>
      </dgm:t>
    </dgm:pt>
    <dgm:pt modelId="{6E1C53A8-8546-40D4-97AD-F2A1F14D466A}" type="parTrans" cxnId="{DA366D43-A043-4304-99BE-E06D45385A8B}">
      <dgm:prSet/>
      <dgm:spPr/>
      <dgm:t>
        <a:bodyPr/>
        <a:lstStyle/>
        <a:p>
          <a:endParaRPr lang="en-US"/>
        </a:p>
      </dgm:t>
    </dgm:pt>
    <dgm:pt modelId="{11A5EC73-F58C-4DCB-8390-496861CECB24}" type="sibTrans" cxnId="{DA366D43-A043-4304-99BE-E06D45385A8B}">
      <dgm:prSet/>
      <dgm:spPr/>
      <dgm:t>
        <a:bodyPr/>
        <a:lstStyle/>
        <a:p>
          <a:endParaRPr lang="en-US"/>
        </a:p>
      </dgm:t>
    </dgm:pt>
    <dgm:pt modelId="{CB45FA34-3D5D-41F2-B840-4CF3F59E2FF8}">
      <dgm:prSet/>
      <dgm:spPr/>
      <dgm:t>
        <a:bodyPr/>
        <a:lstStyle/>
        <a:p>
          <a:r>
            <a:rPr lang="tr-TR" dirty="0"/>
            <a:t>Richmond / Yaz Okulu</a:t>
          </a:r>
          <a:endParaRPr lang="en-US" dirty="0"/>
        </a:p>
      </dgm:t>
    </dgm:pt>
    <dgm:pt modelId="{EA34C6A0-B592-4C26-BA5A-0FAD72D3B8E6}" type="parTrans" cxnId="{B1F12F17-5854-4F4D-9964-C89DE7B562BC}">
      <dgm:prSet/>
      <dgm:spPr/>
      <dgm:t>
        <a:bodyPr/>
        <a:lstStyle/>
        <a:p>
          <a:endParaRPr lang="en-US"/>
        </a:p>
      </dgm:t>
    </dgm:pt>
    <dgm:pt modelId="{3D7228AA-B315-4797-A378-A6449CFDA656}" type="sibTrans" cxnId="{B1F12F17-5854-4F4D-9964-C89DE7B562BC}">
      <dgm:prSet/>
      <dgm:spPr/>
      <dgm:t>
        <a:bodyPr/>
        <a:lstStyle/>
        <a:p>
          <a:endParaRPr lang="en-US"/>
        </a:p>
      </dgm:t>
    </dgm:pt>
    <dgm:pt modelId="{F944821A-38A1-491B-BCE9-74D491855B09}">
      <dgm:prSet/>
      <dgm:spPr/>
      <dgm:t>
        <a:bodyPr/>
        <a:lstStyle/>
        <a:p>
          <a:r>
            <a:rPr lang="tr-TR" dirty="0"/>
            <a:t>1. ve 3. Modülden sonra 1 hafta ara </a:t>
          </a:r>
          <a:endParaRPr lang="en-US" dirty="0"/>
        </a:p>
      </dgm:t>
    </dgm:pt>
    <dgm:pt modelId="{CACC2088-F22D-4EA9-9F6D-E067DAAD7541}" type="parTrans" cxnId="{287427B4-5383-4ACD-BBE9-BD5447519B3B}">
      <dgm:prSet/>
      <dgm:spPr/>
      <dgm:t>
        <a:bodyPr/>
        <a:lstStyle/>
        <a:p>
          <a:endParaRPr lang="en-US"/>
        </a:p>
      </dgm:t>
    </dgm:pt>
    <dgm:pt modelId="{2C17F090-98C7-46C8-A0FA-A3CB8079C7A3}" type="sibTrans" cxnId="{287427B4-5383-4ACD-BBE9-BD5447519B3B}">
      <dgm:prSet/>
      <dgm:spPr/>
      <dgm:t>
        <a:bodyPr/>
        <a:lstStyle/>
        <a:p>
          <a:endParaRPr lang="en-US"/>
        </a:p>
      </dgm:t>
    </dgm:pt>
    <dgm:pt modelId="{4D81A6B4-5E7F-4EF2-B61B-035AB20A59CD}">
      <dgm:prSet/>
      <dgm:spPr/>
      <dgm:t>
        <a:bodyPr/>
        <a:lstStyle/>
        <a:p>
          <a:r>
            <a:rPr lang="tr-TR" dirty="0"/>
            <a:t>4</a:t>
          </a:r>
          <a:r>
            <a:rPr lang="tr-TR" baseline="0" dirty="0"/>
            <a:t> Modül</a:t>
          </a:r>
          <a:endParaRPr lang="en-US" dirty="0"/>
        </a:p>
      </dgm:t>
    </dgm:pt>
    <dgm:pt modelId="{77D2F93B-EDEE-476B-8347-C017C3BF4D4C}" type="parTrans" cxnId="{2037CC5D-AE19-4E21-A077-5828BC7AD739}">
      <dgm:prSet/>
      <dgm:spPr/>
      <dgm:t>
        <a:bodyPr/>
        <a:lstStyle/>
        <a:p>
          <a:endParaRPr lang="en-US"/>
        </a:p>
      </dgm:t>
    </dgm:pt>
    <dgm:pt modelId="{4E7D250B-229A-4DA5-A7EF-B3075AE726F5}" type="sibTrans" cxnId="{2037CC5D-AE19-4E21-A077-5828BC7AD739}">
      <dgm:prSet/>
      <dgm:spPr/>
      <dgm:t>
        <a:bodyPr/>
        <a:lstStyle/>
        <a:p>
          <a:endParaRPr lang="en-US"/>
        </a:p>
      </dgm:t>
    </dgm:pt>
    <dgm:pt modelId="{0D2A1108-D0B9-459A-B875-6120ED8ECB9B}" type="pres">
      <dgm:prSet presAssocID="{886B0226-B7C4-47AA-8401-1BC977914D0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FDC0FD5-5FE7-473F-B7B1-70956E74241E}" type="pres">
      <dgm:prSet presAssocID="{886B0226-B7C4-47AA-8401-1BC977914D0F}" presName="wedge1" presStyleLbl="node1" presStyleIdx="0" presStyleCnt="4"/>
      <dgm:spPr/>
      <dgm:t>
        <a:bodyPr/>
        <a:lstStyle/>
        <a:p>
          <a:endParaRPr lang="tr-TR"/>
        </a:p>
      </dgm:t>
    </dgm:pt>
    <dgm:pt modelId="{A0F68414-6DED-4107-94FC-0CA834CF4E61}" type="pres">
      <dgm:prSet presAssocID="{886B0226-B7C4-47AA-8401-1BC977914D0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3117FC-01BC-4E88-A222-231C5B051704}" type="pres">
      <dgm:prSet presAssocID="{886B0226-B7C4-47AA-8401-1BC977914D0F}" presName="wedge2" presStyleLbl="node1" presStyleIdx="1" presStyleCnt="4"/>
      <dgm:spPr/>
      <dgm:t>
        <a:bodyPr/>
        <a:lstStyle/>
        <a:p>
          <a:endParaRPr lang="tr-TR"/>
        </a:p>
      </dgm:t>
    </dgm:pt>
    <dgm:pt modelId="{40D1FC6C-DA2B-4073-852D-91562D3F4C03}" type="pres">
      <dgm:prSet presAssocID="{886B0226-B7C4-47AA-8401-1BC977914D0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DC1725-79F0-4775-A5F4-C63735198FFD}" type="pres">
      <dgm:prSet presAssocID="{886B0226-B7C4-47AA-8401-1BC977914D0F}" presName="wedge3" presStyleLbl="node1" presStyleIdx="2" presStyleCnt="4"/>
      <dgm:spPr/>
      <dgm:t>
        <a:bodyPr/>
        <a:lstStyle/>
        <a:p>
          <a:endParaRPr lang="tr-TR"/>
        </a:p>
      </dgm:t>
    </dgm:pt>
    <dgm:pt modelId="{4D1A6661-109E-414D-89E0-B4C45FDB5A09}" type="pres">
      <dgm:prSet presAssocID="{886B0226-B7C4-47AA-8401-1BC977914D0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46F402-4BF2-418A-BA2E-55D20F96E412}" type="pres">
      <dgm:prSet presAssocID="{886B0226-B7C4-47AA-8401-1BC977914D0F}" presName="wedge4" presStyleLbl="node1" presStyleIdx="3" presStyleCnt="4"/>
      <dgm:spPr/>
      <dgm:t>
        <a:bodyPr/>
        <a:lstStyle/>
        <a:p>
          <a:endParaRPr lang="tr-TR"/>
        </a:p>
      </dgm:t>
    </dgm:pt>
    <dgm:pt modelId="{ABBCAD2E-B53D-4804-896C-70DA63D13424}" type="pres">
      <dgm:prSet presAssocID="{886B0226-B7C4-47AA-8401-1BC977914D0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B2580C7-E7F3-44A6-BA6C-C66ACA1197C1}" type="presOf" srcId="{F944821A-38A1-491B-BCE9-74D491855B09}" destId="{4D1A6661-109E-414D-89E0-B4C45FDB5A09}" srcOrd="1" destOrd="0" presId="urn:microsoft.com/office/officeart/2005/8/layout/chart3"/>
    <dgm:cxn modelId="{BCC38029-0CC2-45FE-87F1-E7B89F428625}" type="presOf" srcId="{886B0226-B7C4-47AA-8401-1BC977914D0F}" destId="{0D2A1108-D0B9-459A-B875-6120ED8ECB9B}" srcOrd="0" destOrd="0" presId="urn:microsoft.com/office/officeart/2005/8/layout/chart3"/>
    <dgm:cxn modelId="{A6301DA9-7F1A-423B-957B-B0A867C130F4}" type="presOf" srcId="{F944821A-38A1-491B-BCE9-74D491855B09}" destId="{90DC1725-79F0-4775-A5F4-C63735198FFD}" srcOrd="0" destOrd="0" presId="urn:microsoft.com/office/officeart/2005/8/layout/chart3"/>
    <dgm:cxn modelId="{0227C559-F565-497C-BFB1-C3F3E6B7A7D5}" type="presOf" srcId="{4D81A6B4-5E7F-4EF2-B61B-035AB20A59CD}" destId="{ABBCAD2E-B53D-4804-896C-70DA63D13424}" srcOrd="1" destOrd="0" presId="urn:microsoft.com/office/officeart/2005/8/layout/chart3"/>
    <dgm:cxn modelId="{433CDF9A-44A2-441C-A7EB-FA5382E6FC43}" type="presOf" srcId="{4D81A6B4-5E7F-4EF2-B61B-035AB20A59CD}" destId="{4046F402-4BF2-418A-BA2E-55D20F96E412}" srcOrd="0" destOrd="0" presId="urn:microsoft.com/office/officeart/2005/8/layout/chart3"/>
    <dgm:cxn modelId="{FDEB9D56-9DA5-4621-87D5-3A813C1EFD34}" type="presOf" srcId="{CB45FA34-3D5D-41F2-B840-4CF3F59E2FF8}" destId="{A33117FC-01BC-4E88-A222-231C5B051704}" srcOrd="0" destOrd="0" presId="urn:microsoft.com/office/officeart/2005/8/layout/chart3"/>
    <dgm:cxn modelId="{E705A0C0-BB4E-4AFB-8EB5-13462EFBB16A}" type="presOf" srcId="{9C2A61B0-A156-4D27-9668-879C731D1297}" destId="{CFDC0FD5-5FE7-473F-B7B1-70956E74241E}" srcOrd="0" destOrd="0" presId="urn:microsoft.com/office/officeart/2005/8/layout/chart3"/>
    <dgm:cxn modelId="{287427B4-5383-4ACD-BBE9-BD5447519B3B}" srcId="{886B0226-B7C4-47AA-8401-1BC977914D0F}" destId="{F944821A-38A1-491B-BCE9-74D491855B09}" srcOrd="2" destOrd="0" parTransId="{CACC2088-F22D-4EA9-9F6D-E067DAAD7541}" sibTransId="{2C17F090-98C7-46C8-A0FA-A3CB8079C7A3}"/>
    <dgm:cxn modelId="{E69A955C-2170-479D-8F02-0BFD2E7AD6C5}" type="presOf" srcId="{CB45FA34-3D5D-41F2-B840-4CF3F59E2FF8}" destId="{40D1FC6C-DA2B-4073-852D-91562D3F4C03}" srcOrd="1" destOrd="0" presId="urn:microsoft.com/office/officeart/2005/8/layout/chart3"/>
    <dgm:cxn modelId="{2037CC5D-AE19-4E21-A077-5828BC7AD739}" srcId="{886B0226-B7C4-47AA-8401-1BC977914D0F}" destId="{4D81A6B4-5E7F-4EF2-B61B-035AB20A59CD}" srcOrd="3" destOrd="0" parTransId="{77D2F93B-EDEE-476B-8347-C017C3BF4D4C}" sibTransId="{4E7D250B-229A-4DA5-A7EF-B3075AE726F5}"/>
    <dgm:cxn modelId="{B1F12F17-5854-4F4D-9964-C89DE7B562BC}" srcId="{886B0226-B7C4-47AA-8401-1BC977914D0F}" destId="{CB45FA34-3D5D-41F2-B840-4CF3F59E2FF8}" srcOrd="1" destOrd="0" parTransId="{EA34C6A0-B592-4C26-BA5A-0FAD72D3B8E6}" sibTransId="{3D7228AA-B315-4797-A378-A6449CFDA656}"/>
    <dgm:cxn modelId="{7816C2E0-0164-4AFF-98B0-F9077C0FF058}" type="presOf" srcId="{9C2A61B0-A156-4D27-9668-879C731D1297}" destId="{A0F68414-6DED-4107-94FC-0CA834CF4E61}" srcOrd="1" destOrd="0" presId="urn:microsoft.com/office/officeart/2005/8/layout/chart3"/>
    <dgm:cxn modelId="{DA366D43-A043-4304-99BE-E06D45385A8B}" srcId="{886B0226-B7C4-47AA-8401-1BC977914D0F}" destId="{9C2A61B0-A156-4D27-9668-879C731D1297}" srcOrd="0" destOrd="0" parTransId="{6E1C53A8-8546-40D4-97AD-F2A1F14D466A}" sibTransId="{11A5EC73-F58C-4DCB-8390-496861CECB24}"/>
    <dgm:cxn modelId="{FE538BA8-5022-4B6E-AB5E-5EA7448F84A1}" type="presParOf" srcId="{0D2A1108-D0B9-459A-B875-6120ED8ECB9B}" destId="{CFDC0FD5-5FE7-473F-B7B1-70956E74241E}" srcOrd="0" destOrd="0" presId="urn:microsoft.com/office/officeart/2005/8/layout/chart3"/>
    <dgm:cxn modelId="{A4A715FD-1884-4908-84EB-16D86D14F4F1}" type="presParOf" srcId="{0D2A1108-D0B9-459A-B875-6120ED8ECB9B}" destId="{A0F68414-6DED-4107-94FC-0CA834CF4E61}" srcOrd="1" destOrd="0" presId="urn:microsoft.com/office/officeart/2005/8/layout/chart3"/>
    <dgm:cxn modelId="{9DD215BA-6EC6-4C5A-8D9D-ED649024C58B}" type="presParOf" srcId="{0D2A1108-D0B9-459A-B875-6120ED8ECB9B}" destId="{A33117FC-01BC-4E88-A222-231C5B051704}" srcOrd="2" destOrd="0" presId="urn:microsoft.com/office/officeart/2005/8/layout/chart3"/>
    <dgm:cxn modelId="{13967FA2-231A-458D-9EF9-29991EBDDD9E}" type="presParOf" srcId="{0D2A1108-D0B9-459A-B875-6120ED8ECB9B}" destId="{40D1FC6C-DA2B-4073-852D-91562D3F4C03}" srcOrd="3" destOrd="0" presId="urn:microsoft.com/office/officeart/2005/8/layout/chart3"/>
    <dgm:cxn modelId="{FFC171BA-D22E-410C-B932-4EE3FA657A7C}" type="presParOf" srcId="{0D2A1108-D0B9-459A-B875-6120ED8ECB9B}" destId="{90DC1725-79F0-4775-A5F4-C63735198FFD}" srcOrd="4" destOrd="0" presId="urn:microsoft.com/office/officeart/2005/8/layout/chart3"/>
    <dgm:cxn modelId="{7858E7E2-DEFD-4803-94AC-A4B65E205303}" type="presParOf" srcId="{0D2A1108-D0B9-459A-B875-6120ED8ECB9B}" destId="{4D1A6661-109E-414D-89E0-B4C45FDB5A09}" srcOrd="5" destOrd="0" presId="urn:microsoft.com/office/officeart/2005/8/layout/chart3"/>
    <dgm:cxn modelId="{29C78C08-CC5B-4AB0-85E5-B6276CC93371}" type="presParOf" srcId="{0D2A1108-D0B9-459A-B875-6120ED8ECB9B}" destId="{4046F402-4BF2-418A-BA2E-55D20F96E412}" srcOrd="6" destOrd="0" presId="urn:microsoft.com/office/officeart/2005/8/layout/chart3"/>
    <dgm:cxn modelId="{F6F87640-0CD1-44ED-8AF4-343A715BAE0E}" type="presParOf" srcId="{0D2A1108-D0B9-459A-B875-6120ED8ECB9B}" destId="{ABBCAD2E-B53D-4804-896C-70DA63D1342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1B5FB0-E0A4-4D47-A768-CB83D736FB4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CFC5B6-7FB5-44D8-B84E-6C58727597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800" b="1" dirty="0"/>
            <a:t>READING (OKUMA)         30 p</a:t>
          </a:r>
          <a:endParaRPr lang="en-US" sz="1800" dirty="0"/>
        </a:p>
      </dgm:t>
    </dgm:pt>
    <dgm:pt modelId="{50D250F8-0E2B-44A5-A71A-FDFB665658D7}" type="parTrans" cxnId="{3C3AC6E5-06B2-402B-8850-6C8F828F2A0A}">
      <dgm:prSet/>
      <dgm:spPr/>
      <dgm:t>
        <a:bodyPr/>
        <a:lstStyle/>
        <a:p>
          <a:endParaRPr lang="en-US"/>
        </a:p>
      </dgm:t>
    </dgm:pt>
    <dgm:pt modelId="{273E7EC0-6BF7-41A6-8F94-D69EDE3CF058}" type="sibTrans" cxnId="{3C3AC6E5-06B2-402B-8850-6C8F828F2A0A}">
      <dgm:prSet/>
      <dgm:spPr/>
      <dgm:t>
        <a:bodyPr/>
        <a:lstStyle/>
        <a:p>
          <a:endParaRPr lang="en-US"/>
        </a:p>
      </dgm:t>
    </dgm:pt>
    <dgm:pt modelId="{8D9632FB-4B1E-4024-9C27-3F18B5F5C7C6}">
      <dgm:prSet custT="1"/>
      <dgm:spPr/>
      <dgm:t>
        <a:bodyPr/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WHILE LISTENING (DİNLERKEN CEVAPLAMA) 10 p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Book" panose="020B0503020102020204"/>
            <a:ea typeface="+mn-ea"/>
            <a:cs typeface="+mn-cs"/>
          </a:endParaRPr>
        </a:p>
      </dgm:t>
    </dgm:pt>
    <dgm:pt modelId="{5F0F5EE3-A718-42CB-B2D8-1F5BF8171EBA}" type="parTrans" cxnId="{4D7D79AA-AFE5-4937-A2B6-61347C278AE3}">
      <dgm:prSet/>
      <dgm:spPr/>
      <dgm:t>
        <a:bodyPr/>
        <a:lstStyle/>
        <a:p>
          <a:endParaRPr lang="en-US"/>
        </a:p>
      </dgm:t>
    </dgm:pt>
    <dgm:pt modelId="{13DDF969-F847-46DF-A843-35108279AAAE}" type="sibTrans" cxnId="{4D7D79AA-AFE5-4937-A2B6-61347C278AE3}">
      <dgm:prSet/>
      <dgm:spPr/>
      <dgm:t>
        <a:bodyPr/>
        <a:lstStyle/>
        <a:p>
          <a:endParaRPr lang="en-US"/>
        </a:p>
      </dgm:t>
    </dgm:pt>
    <dgm:pt modelId="{8DD92B5D-0B8D-46EC-B4FD-0728CA702182}">
      <dgm:prSet custT="1"/>
      <dgm:spPr/>
      <dgm:t>
        <a:bodyPr/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NOTE TAKING (NOT ALARAK CEVAPLAMA) 15 p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Book" panose="020B0503020102020204"/>
            <a:ea typeface="+mn-ea"/>
            <a:cs typeface="+mn-cs"/>
          </a:endParaRPr>
        </a:p>
      </dgm:t>
    </dgm:pt>
    <dgm:pt modelId="{62005D42-B3A8-46A8-8D03-930EE57EABEE}" type="parTrans" cxnId="{16B91DEE-F743-458F-8152-B50BEED4DB02}">
      <dgm:prSet/>
      <dgm:spPr/>
      <dgm:t>
        <a:bodyPr/>
        <a:lstStyle/>
        <a:p>
          <a:endParaRPr lang="en-US"/>
        </a:p>
      </dgm:t>
    </dgm:pt>
    <dgm:pt modelId="{244DD0AC-92BB-48B1-B43A-5338D530E95D}" type="sibTrans" cxnId="{16B91DEE-F743-458F-8152-B50BEED4DB02}">
      <dgm:prSet/>
      <dgm:spPr/>
      <dgm:t>
        <a:bodyPr/>
        <a:lstStyle/>
        <a:p>
          <a:endParaRPr lang="en-US"/>
        </a:p>
      </dgm:t>
    </dgm:pt>
    <dgm:pt modelId="{3AE197CD-9244-45A4-B24B-1A46EC99E401}">
      <dgm:prSet custT="1"/>
      <dgm:spPr/>
      <dgm:t>
        <a:bodyPr/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SPEAKING (KONUŞMA)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10 p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Book" panose="020B0503020102020204"/>
            <a:ea typeface="+mn-ea"/>
            <a:cs typeface="+mn-cs"/>
          </a:endParaRPr>
        </a:p>
      </dgm:t>
    </dgm:pt>
    <dgm:pt modelId="{FE9DE740-8ADF-4A45-B926-B7A0AA219DC1}" type="parTrans" cxnId="{9B5C90A3-18B8-4129-835A-7CC626E398BC}">
      <dgm:prSet/>
      <dgm:spPr/>
      <dgm:t>
        <a:bodyPr/>
        <a:lstStyle/>
        <a:p>
          <a:endParaRPr lang="en-US"/>
        </a:p>
      </dgm:t>
    </dgm:pt>
    <dgm:pt modelId="{6C355AEC-E20A-47B3-9CE3-E2DB050C84BF}" type="sibTrans" cxnId="{9B5C90A3-18B8-4129-835A-7CC626E398BC}">
      <dgm:prSet/>
      <dgm:spPr/>
      <dgm:t>
        <a:bodyPr/>
        <a:lstStyle/>
        <a:p>
          <a:endParaRPr lang="en-US"/>
        </a:p>
      </dgm:t>
    </dgm:pt>
    <dgm:pt modelId="{45ED6A59-9F0A-47F7-A895-D8025E7BCB7A}">
      <dgm:prSet custT="1"/>
      <dgm:spPr/>
      <dgm:t>
        <a:bodyPr/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WRITING (YAZMA)	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 35 p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Book" panose="020B0503020102020204"/>
            <a:ea typeface="+mn-ea"/>
            <a:cs typeface="+mn-cs"/>
          </a:endParaRPr>
        </a:p>
      </dgm:t>
    </dgm:pt>
    <dgm:pt modelId="{9AD8F4ED-8675-47BD-AAF3-480FD64F8FA0}" type="parTrans" cxnId="{B229A1A7-AA93-4891-B360-3C1968FBB280}">
      <dgm:prSet/>
      <dgm:spPr/>
      <dgm:t>
        <a:bodyPr/>
        <a:lstStyle/>
        <a:p>
          <a:endParaRPr lang="en-US"/>
        </a:p>
      </dgm:t>
    </dgm:pt>
    <dgm:pt modelId="{78C04C19-F3EA-4581-A9EB-078BE6D4BD79}" type="sibTrans" cxnId="{B229A1A7-AA93-4891-B360-3C1968FBB280}">
      <dgm:prSet/>
      <dgm:spPr/>
      <dgm:t>
        <a:bodyPr/>
        <a:lstStyle/>
        <a:p>
          <a:endParaRPr lang="en-US"/>
        </a:p>
      </dgm:t>
    </dgm:pt>
    <dgm:pt modelId="{01E68B98-3DFB-4CF2-AC16-1F57597244F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YETERLİK SINAVININ %40’I VE MODÜL ORTALAMASININ %60’I ALINARAK GEÇME NOTU HESAPLANIR; 60 VE ÜZERİ NOT ALANLAR BAŞARILI SAYILIR.</a:t>
          </a:r>
          <a:endParaRPr lang="en-US" dirty="0"/>
        </a:p>
      </dgm:t>
    </dgm:pt>
    <dgm:pt modelId="{63FDCC0F-1C94-41D1-8C6F-503F0BD587F8}" type="parTrans" cxnId="{A07AE023-A759-4A6F-BFCF-1FD112E1C63E}">
      <dgm:prSet/>
      <dgm:spPr/>
      <dgm:t>
        <a:bodyPr/>
        <a:lstStyle/>
        <a:p>
          <a:endParaRPr lang="en-US"/>
        </a:p>
      </dgm:t>
    </dgm:pt>
    <dgm:pt modelId="{A3EDDC95-C350-431A-BA90-FA84B4569E2A}" type="sibTrans" cxnId="{A07AE023-A759-4A6F-BFCF-1FD112E1C63E}">
      <dgm:prSet/>
      <dgm:spPr/>
      <dgm:t>
        <a:bodyPr/>
        <a:lstStyle/>
        <a:p>
          <a:endParaRPr lang="en-US"/>
        </a:p>
      </dgm:t>
    </dgm:pt>
    <dgm:pt modelId="{31D9A58A-6023-41C8-A29E-6B95DA86CE9E}" type="pres">
      <dgm:prSet presAssocID="{581B5FB0-E0A4-4D47-A768-CB83D736FB4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B837319-D2C1-4346-80E0-F5D6CA3A8B28}" type="pres">
      <dgm:prSet presAssocID="{46CFC5B6-7FB5-44D8-B84E-6C58727597A1}" presName="compNode" presStyleCnt="0"/>
      <dgm:spPr/>
    </dgm:pt>
    <dgm:pt modelId="{E60285E6-0814-4E95-88D6-21E0917D5E31}" type="pres">
      <dgm:prSet presAssocID="{46CFC5B6-7FB5-44D8-B84E-6C58727597A1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AAC570D-5018-4FD2-BEA9-CBA4786EE50B}" type="pres">
      <dgm:prSet presAssocID="{46CFC5B6-7FB5-44D8-B84E-6C58727597A1}" presName="spaceRect" presStyleCnt="0"/>
      <dgm:spPr/>
    </dgm:pt>
    <dgm:pt modelId="{FAFD4F42-DD49-4425-A6B6-00EA3A6B1AEF}" type="pres">
      <dgm:prSet presAssocID="{46CFC5B6-7FB5-44D8-B84E-6C58727597A1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F1D6DEB8-D8DB-4311-83AC-E3BBDDB925A1}" type="pres">
      <dgm:prSet presAssocID="{273E7EC0-6BF7-41A6-8F94-D69EDE3CF058}" presName="sibTrans" presStyleCnt="0"/>
      <dgm:spPr/>
    </dgm:pt>
    <dgm:pt modelId="{C002B503-5B40-464F-9856-8F264DE51006}" type="pres">
      <dgm:prSet presAssocID="{8D9632FB-4B1E-4024-9C27-3F18B5F5C7C6}" presName="compNode" presStyleCnt="0"/>
      <dgm:spPr/>
    </dgm:pt>
    <dgm:pt modelId="{A470ECA6-4682-4876-976D-9F20ED8571B5}" type="pres">
      <dgm:prSet presAssocID="{8D9632FB-4B1E-4024-9C27-3F18B5F5C7C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ulak içi kulaklık düz dolguyla"/>
        </a:ext>
      </dgm:extLst>
    </dgm:pt>
    <dgm:pt modelId="{2B876A31-390F-4FB6-868C-80849EA1683F}" type="pres">
      <dgm:prSet presAssocID="{8D9632FB-4B1E-4024-9C27-3F18B5F5C7C6}" presName="spaceRect" presStyleCnt="0"/>
      <dgm:spPr/>
    </dgm:pt>
    <dgm:pt modelId="{6AF5B854-6DD8-4E80-B668-D115008797B4}" type="pres">
      <dgm:prSet presAssocID="{8D9632FB-4B1E-4024-9C27-3F18B5F5C7C6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A5C483D0-A667-4217-9568-6346945FF6D1}" type="pres">
      <dgm:prSet presAssocID="{13DDF969-F847-46DF-A843-35108279AAAE}" presName="sibTrans" presStyleCnt="0"/>
      <dgm:spPr/>
    </dgm:pt>
    <dgm:pt modelId="{C3CFD725-73F3-4285-91EA-DC625C27A4F4}" type="pres">
      <dgm:prSet presAssocID="{8DD92B5D-0B8D-46EC-B4FD-0728CA702182}" presName="compNode" presStyleCnt="0"/>
      <dgm:spPr/>
    </dgm:pt>
    <dgm:pt modelId="{EF477BD8-2F23-4230-8171-E38241C6EEBD}" type="pres">
      <dgm:prSet presAssocID="{8DD92B5D-0B8D-46EC-B4FD-0728CA70218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Pano düz dolguyla"/>
        </a:ext>
      </dgm:extLst>
    </dgm:pt>
    <dgm:pt modelId="{880514AD-4AA4-4DDF-AFB4-031477A579B0}" type="pres">
      <dgm:prSet presAssocID="{8DD92B5D-0B8D-46EC-B4FD-0728CA702182}" presName="spaceRect" presStyleCnt="0"/>
      <dgm:spPr/>
    </dgm:pt>
    <dgm:pt modelId="{403FF030-022A-40DB-AA74-9FCB5407D9CF}" type="pres">
      <dgm:prSet presAssocID="{8DD92B5D-0B8D-46EC-B4FD-0728CA702182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54276FA9-87FF-4132-BA65-9C088D8A8834}" type="pres">
      <dgm:prSet presAssocID="{244DD0AC-92BB-48B1-B43A-5338D530E95D}" presName="sibTrans" presStyleCnt="0"/>
      <dgm:spPr/>
    </dgm:pt>
    <dgm:pt modelId="{39B8DFB3-7F31-43DB-A0DD-F13B10FD715F}" type="pres">
      <dgm:prSet presAssocID="{3AE197CD-9244-45A4-B24B-1A46EC99E401}" presName="compNode" presStyleCnt="0"/>
      <dgm:spPr/>
    </dgm:pt>
    <dgm:pt modelId="{8D2DED81-5575-4415-83F1-D69E1D5AB295}" type="pres">
      <dgm:prSet presAssocID="{3AE197CD-9244-45A4-B24B-1A46EC99E401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onuşma"/>
        </a:ext>
      </dgm:extLst>
    </dgm:pt>
    <dgm:pt modelId="{17170969-79B8-40DC-8026-82F92A35E637}" type="pres">
      <dgm:prSet presAssocID="{3AE197CD-9244-45A4-B24B-1A46EC99E401}" presName="spaceRect" presStyleCnt="0"/>
      <dgm:spPr/>
    </dgm:pt>
    <dgm:pt modelId="{E1213E79-A3B3-43D8-89DB-BA036802E583}" type="pres">
      <dgm:prSet presAssocID="{3AE197CD-9244-45A4-B24B-1A46EC99E401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E0336386-C218-4492-98E4-0C92A0E4EA22}" type="pres">
      <dgm:prSet presAssocID="{6C355AEC-E20A-47B3-9CE3-E2DB050C84BF}" presName="sibTrans" presStyleCnt="0"/>
      <dgm:spPr/>
    </dgm:pt>
    <dgm:pt modelId="{8DEAE45E-B638-4488-AACF-72D85A85CA2E}" type="pres">
      <dgm:prSet presAssocID="{45ED6A59-9F0A-47F7-A895-D8025E7BCB7A}" presName="compNode" presStyleCnt="0"/>
      <dgm:spPr/>
    </dgm:pt>
    <dgm:pt modelId="{1F94A2DB-5E1B-47D3-9D05-BE46714D415F}" type="pres">
      <dgm:prSet presAssocID="{45ED6A59-9F0A-47F7-A895-D8025E7BCB7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urşun kalem"/>
        </a:ext>
      </dgm:extLst>
    </dgm:pt>
    <dgm:pt modelId="{B67B6431-A287-4DF0-8312-6C8A15F25D1D}" type="pres">
      <dgm:prSet presAssocID="{45ED6A59-9F0A-47F7-A895-D8025E7BCB7A}" presName="spaceRect" presStyleCnt="0"/>
      <dgm:spPr/>
    </dgm:pt>
    <dgm:pt modelId="{F2095BF1-D738-435F-9F65-8612F9372AD1}" type="pres">
      <dgm:prSet presAssocID="{45ED6A59-9F0A-47F7-A895-D8025E7BCB7A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58FB192-BEBD-4DAE-98B0-E328992813F1}" type="pres">
      <dgm:prSet presAssocID="{78C04C19-F3EA-4581-A9EB-078BE6D4BD79}" presName="sibTrans" presStyleCnt="0"/>
      <dgm:spPr/>
    </dgm:pt>
    <dgm:pt modelId="{6C6CD9DC-25D2-493B-9A9E-E793EB54F608}" type="pres">
      <dgm:prSet presAssocID="{01E68B98-3DFB-4CF2-AC16-1F57597244F7}" presName="compNode" presStyleCnt="0"/>
      <dgm:spPr/>
    </dgm:pt>
    <dgm:pt modelId="{F193DFCC-2B86-4F3F-B9BF-D562E3A40176}" type="pres">
      <dgm:prSet presAssocID="{01E68B98-3DFB-4CF2-AC16-1F57597244F7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Hot Air Balloon"/>
        </a:ext>
      </dgm:extLst>
    </dgm:pt>
    <dgm:pt modelId="{6F90D48B-37BE-474E-B5A7-DBA8CE52208D}" type="pres">
      <dgm:prSet presAssocID="{01E68B98-3DFB-4CF2-AC16-1F57597244F7}" presName="spaceRect" presStyleCnt="0"/>
      <dgm:spPr/>
    </dgm:pt>
    <dgm:pt modelId="{0FAAD2D1-FA15-4844-9F66-34CE2A1F0F50}" type="pres">
      <dgm:prSet presAssocID="{01E68B98-3DFB-4CF2-AC16-1F57597244F7}" presName="textRect" presStyleLbl="revTx" presStyleIdx="5" presStyleCnt="6" custScaleX="571274" custLinFactNeighborX="-40083" custLinFactNeighborY="116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29A1A7-AA93-4891-B360-3C1968FBB280}" srcId="{581B5FB0-E0A4-4D47-A768-CB83D736FB45}" destId="{45ED6A59-9F0A-47F7-A895-D8025E7BCB7A}" srcOrd="4" destOrd="0" parTransId="{9AD8F4ED-8675-47BD-AAF3-480FD64F8FA0}" sibTransId="{78C04C19-F3EA-4581-A9EB-078BE6D4BD79}"/>
    <dgm:cxn modelId="{A07AE023-A759-4A6F-BFCF-1FD112E1C63E}" srcId="{581B5FB0-E0A4-4D47-A768-CB83D736FB45}" destId="{01E68B98-3DFB-4CF2-AC16-1F57597244F7}" srcOrd="5" destOrd="0" parTransId="{63FDCC0F-1C94-41D1-8C6F-503F0BD587F8}" sibTransId="{A3EDDC95-C350-431A-BA90-FA84B4569E2A}"/>
    <dgm:cxn modelId="{9B5C90A3-18B8-4129-835A-7CC626E398BC}" srcId="{581B5FB0-E0A4-4D47-A768-CB83D736FB45}" destId="{3AE197CD-9244-45A4-B24B-1A46EC99E401}" srcOrd="3" destOrd="0" parTransId="{FE9DE740-8ADF-4A45-B926-B7A0AA219DC1}" sibTransId="{6C355AEC-E20A-47B3-9CE3-E2DB050C84BF}"/>
    <dgm:cxn modelId="{942F9AD2-73C1-4B72-B703-D052AC2B6F27}" type="presOf" srcId="{8DD92B5D-0B8D-46EC-B4FD-0728CA702182}" destId="{403FF030-022A-40DB-AA74-9FCB5407D9CF}" srcOrd="0" destOrd="0" presId="urn:microsoft.com/office/officeart/2018/2/layout/IconLabelList"/>
    <dgm:cxn modelId="{B5C38ABD-4887-40B5-A835-4C1D3DC890EB}" type="presOf" srcId="{3AE197CD-9244-45A4-B24B-1A46EC99E401}" destId="{E1213E79-A3B3-43D8-89DB-BA036802E583}" srcOrd="0" destOrd="0" presId="urn:microsoft.com/office/officeart/2018/2/layout/IconLabelList"/>
    <dgm:cxn modelId="{7D96695D-C19C-4390-8B42-2E846952FBFE}" type="presOf" srcId="{581B5FB0-E0A4-4D47-A768-CB83D736FB45}" destId="{31D9A58A-6023-41C8-A29E-6B95DA86CE9E}" srcOrd="0" destOrd="0" presId="urn:microsoft.com/office/officeart/2018/2/layout/IconLabelList"/>
    <dgm:cxn modelId="{14040D0B-4272-45DC-AC74-9C4833D64EF0}" type="presOf" srcId="{46CFC5B6-7FB5-44D8-B84E-6C58727597A1}" destId="{FAFD4F42-DD49-4425-A6B6-00EA3A6B1AEF}" srcOrd="0" destOrd="0" presId="urn:microsoft.com/office/officeart/2018/2/layout/IconLabelList"/>
    <dgm:cxn modelId="{ECC9CCC0-0F96-4204-86F0-8C961FEDDCCE}" type="presOf" srcId="{01E68B98-3DFB-4CF2-AC16-1F57597244F7}" destId="{0FAAD2D1-FA15-4844-9F66-34CE2A1F0F50}" srcOrd="0" destOrd="0" presId="urn:microsoft.com/office/officeart/2018/2/layout/IconLabelList"/>
    <dgm:cxn modelId="{3C3AC6E5-06B2-402B-8850-6C8F828F2A0A}" srcId="{581B5FB0-E0A4-4D47-A768-CB83D736FB45}" destId="{46CFC5B6-7FB5-44D8-B84E-6C58727597A1}" srcOrd="0" destOrd="0" parTransId="{50D250F8-0E2B-44A5-A71A-FDFB665658D7}" sibTransId="{273E7EC0-6BF7-41A6-8F94-D69EDE3CF058}"/>
    <dgm:cxn modelId="{16B91DEE-F743-458F-8152-B50BEED4DB02}" srcId="{581B5FB0-E0A4-4D47-A768-CB83D736FB45}" destId="{8DD92B5D-0B8D-46EC-B4FD-0728CA702182}" srcOrd="2" destOrd="0" parTransId="{62005D42-B3A8-46A8-8D03-930EE57EABEE}" sibTransId="{244DD0AC-92BB-48B1-B43A-5338D530E95D}"/>
    <dgm:cxn modelId="{67ADC311-88B2-4A01-8201-494EBDEED60A}" type="presOf" srcId="{45ED6A59-9F0A-47F7-A895-D8025E7BCB7A}" destId="{F2095BF1-D738-435F-9F65-8612F9372AD1}" srcOrd="0" destOrd="0" presId="urn:microsoft.com/office/officeart/2018/2/layout/IconLabelList"/>
    <dgm:cxn modelId="{4D7D79AA-AFE5-4937-A2B6-61347C278AE3}" srcId="{581B5FB0-E0A4-4D47-A768-CB83D736FB45}" destId="{8D9632FB-4B1E-4024-9C27-3F18B5F5C7C6}" srcOrd="1" destOrd="0" parTransId="{5F0F5EE3-A718-42CB-B2D8-1F5BF8171EBA}" sibTransId="{13DDF969-F847-46DF-A843-35108279AAAE}"/>
    <dgm:cxn modelId="{4B775598-F735-4B01-9943-4B3E4F24FCB6}" type="presOf" srcId="{8D9632FB-4B1E-4024-9C27-3F18B5F5C7C6}" destId="{6AF5B854-6DD8-4E80-B668-D115008797B4}" srcOrd="0" destOrd="0" presId="urn:microsoft.com/office/officeart/2018/2/layout/IconLabelList"/>
    <dgm:cxn modelId="{ACF42912-1DC3-4BE8-9CE1-640F776A4510}" type="presParOf" srcId="{31D9A58A-6023-41C8-A29E-6B95DA86CE9E}" destId="{8B837319-D2C1-4346-80E0-F5D6CA3A8B28}" srcOrd="0" destOrd="0" presId="urn:microsoft.com/office/officeart/2018/2/layout/IconLabelList"/>
    <dgm:cxn modelId="{A61AC0F9-E839-421D-B848-99AE840E6B73}" type="presParOf" srcId="{8B837319-D2C1-4346-80E0-F5D6CA3A8B28}" destId="{E60285E6-0814-4E95-88D6-21E0917D5E31}" srcOrd="0" destOrd="0" presId="urn:microsoft.com/office/officeart/2018/2/layout/IconLabelList"/>
    <dgm:cxn modelId="{EFEEB821-F1BA-4506-9C17-CA233021E6B9}" type="presParOf" srcId="{8B837319-D2C1-4346-80E0-F5D6CA3A8B28}" destId="{2AAC570D-5018-4FD2-BEA9-CBA4786EE50B}" srcOrd="1" destOrd="0" presId="urn:microsoft.com/office/officeart/2018/2/layout/IconLabelList"/>
    <dgm:cxn modelId="{9C345068-0B3A-4DDD-8DBF-6D14AF616BED}" type="presParOf" srcId="{8B837319-D2C1-4346-80E0-F5D6CA3A8B28}" destId="{FAFD4F42-DD49-4425-A6B6-00EA3A6B1AEF}" srcOrd="2" destOrd="0" presId="urn:microsoft.com/office/officeart/2018/2/layout/IconLabelList"/>
    <dgm:cxn modelId="{9743525F-7A64-4864-B9A8-C14FC6D5DA59}" type="presParOf" srcId="{31D9A58A-6023-41C8-A29E-6B95DA86CE9E}" destId="{F1D6DEB8-D8DB-4311-83AC-E3BBDDB925A1}" srcOrd="1" destOrd="0" presId="urn:microsoft.com/office/officeart/2018/2/layout/IconLabelList"/>
    <dgm:cxn modelId="{306959F0-AE96-44D3-B48E-F0621B1A5D47}" type="presParOf" srcId="{31D9A58A-6023-41C8-A29E-6B95DA86CE9E}" destId="{C002B503-5B40-464F-9856-8F264DE51006}" srcOrd="2" destOrd="0" presId="urn:microsoft.com/office/officeart/2018/2/layout/IconLabelList"/>
    <dgm:cxn modelId="{C3C0B96D-E726-4CA1-9304-A66108BB5AE8}" type="presParOf" srcId="{C002B503-5B40-464F-9856-8F264DE51006}" destId="{A470ECA6-4682-4876-976D-9F20ED8571B5}" srcOrd="0" destOrd="0" presId="urn:microsoft.com/office/officeart/2018/2/layout/IconLabelList"/>
    <dgm:cxn modelId="{870F33E1-9552-4186-BD3F-356AF2B403B3}" type="presParOf" srcId="{C002B503-5B40-464F-9856-8F264DE51006}" destId="{2B876A31-390F-4FB6-868C-80849EA1683F}" srcOrd="1" destOrd="0" presId="urn:microsoft.com/office/officeart/2018/2/layout/IconLabelList"/>
    <dgm:cxn modelId="{EF102662-5EEF-4708-9DE3-C1A25353DBFC}" type="presParOf" srcId="{C002B503-5B40-464F-9856-8F264DE51006}" destId="{6AF5B854-6DD8-4E80-B668-D115008797B4}" srcOrd="2" destOrd="0" presId="urn:microsoft.com/office/officeart/2018/2/layout/IconLabelList"/>
    <dgm:cxn modelId="{866124B8-4B0B-49C0-B0A2-98C1BE286318}" type="presParOf" srcId="{31D9A58A-6023-41C8-A29E-6B95DA86CE9E}" destId="{A5C483D0-A667-4217-9568-6346945FF6D1}" srcOrd="3" destOrd="0" presId="urn:microsoft.com/office/officeart/2018/2/layout/IconLabelList"/>
    <dgm:cxn modelId="{A7F863AF-5E23-44F2-99B4-73A205495270}" type="presParOf" srcId="{31D9A58A-6023-41C8-A29E-6B95DA86CE9E}" destId="{C3CFD725-73F3-4285-91EA-DC625C27A4F4}" srcOrd="4" destOrd="0" presId="urn:microsoft.com/office/officeart/2018/2/layout/IconLabelList"/>
    <dgm:cxn modelId="{B7BE95DB-C5A8-4BA4-8264-979F37A3A4CE}" type="presParOf" srcId="{C3CFD725-73F3-4285-91EA-DC625C27A4F4}" destId="{EF477BD8-2F23-4230-8171-E38241C6EEBD}" srcOrd="0" destOrd="0" presId="urn:microsoft.com/office/officeart/2018/2/layout/IconLabelList"/>
    <dgm:cxn modelId="{386B3CCD-5564-4CD8-889E-378BAE428205}" type="presParOf" srcId="{C3CFD725-73F3-4285-91EA-DC625C27A4F4}" destId="{880514AD-4AA4-4DDF-AFB4-031477A579B0}" srcOrd="1" destOrd="0" presId="urn:microsoft.com/office/officeart/2018/2/layout/IconLabelList"/>
    <dgm:cxn modelId="{60D2CB21-C65F-4306-A41C-C6A273E5EC00}" type="presParOf" srcId="{C3CFD725-73F3-4285-91EA-DC625C27A4F4}" destId="{403FF030-022A-40DB-AA74-9FCB5407D9CF}" srcOrd="2" destOrd="0" presId="urn:microsoft.com/office/officeart/2018/2/layout/IconLabelList"/>
    <dgm:cxn modelId="{D367ED87-3E9D-46A9-B40D-D05110F9E47D}" type="presParOf" srcId="{31D9A58A-6023-41C8-A29E-6B95DA86CE9E}" destId="{54276FA9-87FF-4132-BA65-9C088D8A8834}" srcOrd="5" destOrd="0" presId="urn:microsoft.com/office/officeart/2018/2/layout/IconLabelList"/>
    <dgm:cxn modelId="{B7FB4C4B-6EB3-4004-84C3-0273C2D38197}" type="presParOf" srcId="{31D9A58A-6023-41C8-A29E-6B95DA86CE9E}" destId="{39B8DFB3-7F31-43DB-A0DD-F13B10FD715F}" srcOrd="6" destOrd="0" presId="urn:microsoft.com/office/officeart/2018/2/layout/IconLabelList"/>
    <dgm:cxn modelId="{AA8EE593-0EB0-4C7A-B40A-56BC8120AA99}" type="presParOf" srcId="{39B8DFB3-7F31-43DB-A0DD-F13B10FD715F}" destId="{8D2DED81-5575-4415-83F1-D69E1D5AB295}" srcOrd="0" destOrd="0" presId="urn:microsoft.com/office/officeart/2018/2/layout/IconLabelList"/>
    <dgm:cxn modelId="{2DCD4D62-5FEC-4A34-A040-4E61CF672B81}" type="presParOf" srcId="{39B8DFB3-7F31-43DB-A0DD-F13B10FD715F}" destId="{17170969-79B8-40DC-8026-82F92A35E637}" srcOrd="1" destOrd="0" presId="urn:microsoft.com/office/officeart/2018/2/layout/IconLabelList"/>
    <dgm:cxn modelId="{2AAC5A42-47A2-4761-97A7-30D4E95C8064}" type="presParOf" srcId="{39B8DFB3-7F31-43DB-A0DD-F13B10FD715F}" destId="{E1213E79-A3B3-43D8-89DB-BA036802E583}" srcOrd="2" destOrd="0" presId="urn:microsoft.com/office/officeart/2018/2/layout/IconLabelList"/>
    <dgm:cxn modelId="{FE6A379F-AADF-4294-B197-DF39A1690441}" type="presParOf" srcId="{31D9A58A-6023-41C8-A29E-6B95DA86CE9E}" destId="{E0336386-C218-4492-98E4-0C92A0E4EA22}" srcOrd="7" destOrd="0" presId="urn:microsoft.com/office/officeart/2018/2/layout/IconLabelList"/>
    <dgm:cxn modelId="{A2D07448-DAA2-4EC6-9478-CDA3ECCCF3C6}" type="presParOf" srcId="{31D9A58A-6023-41C8-A29E-6B95DA86CE9E}" destId="{8DEAE45E-B638-4488-AACF-72D85A85CA2E}" srcOrd="8" destOrd="0" presId="urn:microsoft.com/office/officeart/2018/2/layout/IconLabelList"/>
    <dgm:cxn modelId="{BFD46AE7-4C65-4E71-A523-7DB43F21AB58}" type="presParOf" srcId="{8DEAE45E-B638-4488-AACF-72D85A85CA2E}" destId="{1F94A2DB-5E1B-47D3-9D05-BE46714D415F}" srcOrd="0" destOrd="0" presId="urn:microsoft.com/office/officeart/2018/2/layout/IconLabelList"/>
    <dgm:cxn modelId="{C734DF29-EFB1-43CE-A62F-2B6786BF907D}" type="presParOf" srcId="{8DEAE45E-B638-4488-AACF-72D85A85CA2E}" destId="{B67B6431-A287-4DF0-8312-6C8A15F25D1D}" srcOrd="1" destOrd="0" presId="urn:microsoft.com/office/officeart/2018/2/layout/IconLabelList"/>
    <dgm:cxn modelId="{1F572FE2-E32E-4154-AA9D-19613CB72003}" type="presParOf" srcId="{8DEAE45E-B638-4488-AACF-72D85A85CA2E}" destId="{F2095BF1-D738-435F-9F65-8612F9372AD1}" srcOrd="2" destOrd="0" presId="urn:microsoft.com/office/officeart/2018/2/layout/IconLabelList"/>
    <dgm:cxn modelId="{AF0EC051-B55F-4510-A267-7AF2025C08ED}" type="presParOf" srcId="{31D9A58A-6023-41C8-A29E-6B95DA86CE9E}" destId="{858FB192-BEBD-4DAE-98B0-E328992813F1}" srcOrd="9" destOrd="0" presId="urn:microsoft.com/office/officeart/2018/2/layout/IconLabelList"/>
    <dgm:cxn modelId="{2246BB0C-AD2D-40CD-86C1-BBAA6AD9CA99}" type="presParOf" srcId="{31D9A58A-6023-41C8-A29E-6B95DA86CE9E}" destId="{6C6CD9DC-25D2-493B-9A9E-E793EB54F608}" srcOrd="10" destOrd="0" presId="urn:microsoft.com/office/officeart/2018/2/layout/IconLabelList"/>
    <dgm:cxn modelId="{6F24F950-0885-4BFC-8170-50782C3EA845}" type="presParOf" srcId="{6C6CD9DC-25D2-493B-9A9E-E793EB54F608}" destId="{F193DFCC-2B86-4F3F-B9BF-D562E3A40176}" srcOrd="0" destOrd="0" presId="urn:microsoft.com/office/officeart/2018/2/layout/IconLabelList"/>
    <dgm:cxn modelId="{D98C6EA5-0CED-4DBE-B315-19652B34AA3B}" type="presParOf" srcId="{6C6CD9DC-25D2-493B-9A9E-E793EB54F608}" destId="{6F90D48B-37BE-474E-B5A7-DBA8CE52208D}" srcOrd="1" destOrd="0" presId="urn:microsoft.com/office/officeart/2018/2/layout/IconLabelList"/>
    <dgm:cxn modelId="{EBEB5A2F-23D1-4227-994B-FB37A3587DB7}" type="presParOf" srcId="{6C6CD9DC-25D2-493B-9A9E-E793EB54F608}" destId="{0FAAD2D1-FA15-4844-9F66-34CE2A1F0F5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8B8372-1311-4BA0-A966-52F7043EFD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D34A16-3743-49B8-B55F-61306DD7437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4 MODÜL ORTALAMASI </a:t>
          </a:r>
          <a:r>
            <a:rPr lang="tr-TR" b="1" u="sng"/>
            <a:t>85 VE ÜSTÜ</a:t>
          </a:r>
          <a:r>
            <a:rPr lang="tr-TR" b="1"/>
            <a:t> OLANLAR (HER MODÜLDE BAŞARILI OLARAK) YETERLİK SINAVINA KATILMAKSIZIN YIL SONUNDA DİREK FAKÜLTELERİNDEKİ BÖLÜMLERİNE GEÇERLER. </a:t>
          </a:r>
          <a:endParaRPr lang="en-US"/>
        </a:p>
      </dgm:t>
    </dgm:pt>
    <dgm:pt modelId="{B3892165-8D07-4D57-B7EF-A321116E32D0}" type="parTrans" cxnId="{A77162CD-7FE9-4978-AE3A-EA33A9493DE9}">
      <dgm:prSet/>
      <dgm:spPr/>
      <dgm:t>
        <a:bodyPr/>
        <a:lstStyle/>
        <a:p>
          <a:endParaRPr lang="en-US"/>
        </a:p>
      </dgm:t>
    </dgm:pt>
    <dgm:pt modelId="{CDBC1464-A4F5-43A4-A7AA-FFE423C47BB1}" type="sibTrans" cxnId="{A77162CD-7FE9-4978-AE3A-EA33A9493DE9}">
      <dgm:prSet/>
      <dgm:spPr/>
      <dgm:t>
        <a:bodyPr/>
        <a:lstStyle/>
        <a:p>
          <a:endParaRPr lang="en-US"/>
        </a:p>
      </dgm:t>
    </dgm:pt>
    <dgm:pt modelId="{42A1B808-8079-4243-890E-C38CA4CA1F4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BU ÖZEL DURUM </a:t>
          </a:r>
          <a:r>
            <a:rPr lang="tr-TR" b="1" u="sng"/>
            <a:t>EDINBURGH, PETERBOROUGH VE ADDINGTON </a:t>
          </a:r>
          <a:r>
            <a:rPr lang="tr-TR" b="1"/>
            <a:t>SINIFLARI İÇİN GEÇERLİDİR.</a:t>
          </a:r>
          <a:endParaRPr lang="en-US"/>
        </a:p>
      </dgm:t>
    </dgm:pt>
    <dgm:pt modelId="{F0A73143-5211-4105-936F-50576E7A5F12}" type="parTrans" cxnId="{36E30767-BE65-4766-BC22-E55F885D883E}">
      <dgm:prSet/>
      <dgm:spPr/>
      <dgm:t>
        <a:bodyPr/>
        <a:lstStyle/>
        <a:p>
          <a:endParaRPr lang="en-US"/>
        </a:p>
      </dgm:t>
    </dgm:pt>
    <dgm:pt modelId="{665651B0-6314-4AC2-A0A2-668A0C23372C}" type="sibTrans" cxnId="{36E30767-BE65-4766-BC22-E55F885D883E}">
      <dgm:prSet/>
      <dgm:spPr/>
      <dgm:t>
        <a:bodyPr/>
        <a:lstStyle/>
        <a:p>
          <a:endParaRPr lang="en-US"/>
        </a:p>
      </dgm:t>
    </dgm:pt>
    <dgm:pt modelId="{23C7295D-E2B6-44C8-8DE4-D2AAC3E3163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u="sng"/>
            <a:t>BRIGHTON</a:t>
          </a:r>
          <a:r>
            <a:rPr lang="tr-TR" b="1"/>
            <a:t> ÖĞRENCİLERİ BU HAKKA SAHİP DEĞİLLERDİR.</a:t>
          </a:r>
          <a:endParaRPr lang="en-US"/>
        </a:p>
      </dgm:t>
    </dgm:pt>
    <dgm:pt modelId="{F592769F-A692-4EA5-AB07-E73E97B1E84B}" type="parTrans" cxnId="{33D59B6E-A433-4BDA-87C6-A1D073F1B13A}">
      <dgm:prSet/>
      <dgm:spPr/>
      <dgm:t>
        <a:bodyPr/>
        <a:lstStyle/>
        <a:p>
          <a:endParaRPr lang="en-US"/>
        </a:p>
      </dgm:t>
    </dgm:pt>
    <dgm:pt modelId="{796D8821-9ACD-4EA8-BEF3-D155A86A2F03}" type="sibTrans" cxnId="{33D59B6E-A433-4BDA-87C6-A1D073F1B13A}">
      <dgm:prSet/>
      <dgm:spPr/>
      <dgm:t>
        <a:bodyPr/>
        <a:lstStyle/>
        <a:p>
          <a:endParaRPr lang="en-US"/>
        </a:p>
      </dgm:t>
    </dgm:pt>
    <dgm:pt modelId="{D3DA42FF-4170-43A4-BE0C-5BD927B25C33}" type="pres">
      <dgm:prSet presAssocID="{DE8B8372-1311-4BA0-A966-52F7043EFD7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3AF99CC-8590-44C3-8475-F54A866AA681}" type="pres">
      <dgm:prSet presAssocID="{39D34A16-3743-49B8-B55F-61306DD7437A}" presName="compNode" presStyleCnt="0"/>
      <dgm:spPr/>
    </dgm:pt>
    <dgm:pt modelId="{799C0A54-577D-4872-82F1-E5E149D18F67}" type="pres">
      <dgm:prSet presAssocID="{39D34A16-3743-49B8-B55F-61306DD7437A}" presName="bgRect" presStyleLbl="bgShp" presStyleIdx="0" presStyleCnt="3"/>
      <dgm:spPr>
        <a:solidFill>
          <a:schemeClr val="accent5">
            <a:lumMod val="50000"/>
          </a:schemeClr>
        </a:solidFill>
      </dgm:spPr>
    </dgm:pt>
    <dgm:pt modelId="{F44B6571-EFA1-4BDF-954B-A4BFC930759E}" type="pres">
      <dgm:prSet presAssocID="{39D34A16-3743-49B8-B55F-61306DD743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karı yönlü eğilim düz dolguyla"/>
        </a:ext>
      </dgm:extLst>
    </dgm:pt>
    <dgm:pt modelId="{32E742C5-C001-4047-9096-86241BDAE6BB}" type="pres">
      <dgm:prSet presAssocID="{39D34A16-3743-49B8-B55F-61306DD7437A}" presName="spaceRect" presStyleCnt="0"/>
      <dgm:spPr/>
    </dgm:pt>
    <dgm:pt modelId="{34A575A7-FF3A-4E46-B937-FE647C1888CE}" type="pres">
      <dgm:prSet presAssocID="{39D34A16-3743-49B8-B55F-61306DD7437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4B1B607-49D4-4A95-97C0-7F392233A009}" type="pres">
      <dgm:prSet presAssocID="{CDBC1464-A4F5-43A4-A7AA-FFE423C47BB1}" presName="sibTrans" presStyleCnt="0"/>
      <dgm:spPr/>
    </dgm:pt>
    <dgm:pt modelId="{CEAF6550-A72B-4E7A-AA70-11C9FBEB0625}" type="pres">
      <dgm:prSet presAssocID="{42A1B808-8079-4243-890E-C38CA4CA1F47}" presName="compNode" presStyleCnt="0"/>
      <dgm:spPr/>
    </dgm:pt>
    <dgm:pt modelId="{530A80D5-9235-43F3-AFA8-7651542AEA8C}" type="pres">
      <dgm:prSet presAssocID="{42A1B808-8079-4243-890E-C38CA4CA1F47}" presName="bgRect" presStyleLbl="bgShp" presStyleIdx="1" presStyleCnt="3"/>
      <dgm:spPr>
        <a:solidFill>
          <a:schemeClr val="accent6">
            <a:lumMod val="75000"/>
          </a:schemeClr>
        </a:solidFill>
      </dgm:spPr>
    </dgm:pt>
    <dgm:pt modelId="{FAB09223-7386-4002-A830-A8C3F4C5D8CA}" type="pres">
      <dgm:prSet presAssocID="{42A1B808-8079-4243-890E-C38CA4CA1F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rele düz dolguyla"/>
        </a:ext>
      </dgm:extLst>
    </dgm:pt>
    <dgm:pt modelId="{C233B6B4-728D-422C-A524-8BC063532C2C}" type="pres">
      <dgm:prSet presAssocID="{42A1B808-8079-4243-890E-C38CA4CA1F47}" presName="spaceRect" presStyleCnt="0"/>
      <dgm:spPr/>
    </dgm:pt>
    <dgm:pt modelId="{8E7371F7-51DE-4837-B43F-6FBD45DAD4D4}" type="pres">
      <dgm:prSet presAssocID="{42A1B808-8079-4243-890E-C38CA4CA1F4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30176766-9B8B-48C5-9FA4-0EEBECEE2612}" type="pres">
      <dgm:prSet presAssocID="{665651B0-6314-4AC2-A0A2-668A0C23372C}" presName="sibTrans" presStyleCnt="0"/>
      <dgm:spPr/>
    </dgm:pt>
    <dgm:pt modelId="{20EF1CE2-D502-489C-B9AC-57D0AFB52758}" type="pres">
      <dgm:prSet presAssocID="{23C7295D-E2B6-44C8-8DE4-D2AAC3E3163B}" presName="compNode" presStyleCnt="0"/>
      <dgm:spPr/>
    </dgm:pt>
    <dgm:pt modelId="{AC3A40A1-34D4-49D7-9160-969359C125F0}" type="pres">
      <dgm:prSet presAssocID="{23C7295D-E2B6-44C8-8DE4-D2AAC3E3163B}" presName="bgRect" presStyleLbl="bgShp" presStyleIdx="2" presStyleCnt="3"/>
      <dgm:spPr>
        <a:solidFill>
          <a:srgbClr val="00B050"/>
        </a:solidFill>
      </dgm:spPr>
    </dgm:pt>
    <dgm:pt modelId="{9D8038A2-1D53-4844-8755-972257D38047}" type="pres">
      <dgm:prSet presAssocID="{23C7295D-E2B6-44C8-8DE4-D2AAC3E316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0418EEAE-9482-4F31-9A36-0545E70932D9}" type="pres">
      <dgm:prSet presAssocID="{23C7295D-E2B6-44C8-8DE4-D2AAC3E3163B}" presName="spaceRect" presStyleCnt="0"/>
      <dgm:spPr/>
    </dgm:pt>
    <dgm:pt modelId="{2AE451EE-F7A1-4784-9B17-E2DAFD43A4E2}" type="pres">
      <dgm:prSet presAssocID="{23C7295D-E2B6-44C8-8DE4-D2AAC3E3163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36E30767-BE65-4766-BC22-E55F885D883E}" srcId="{DE8B8372-1311-4BA0-A966-52F7043EFD7B}" destId="{42A1B808-8079-4243-890E-C38CA4CA1F47}" srcOrd="1" destOrd="0" parTransId="{F0A73143-5211-4105-936F-50576E7A5F12}" sibTransId="{665651B0-6314-4AC2-A0A2-668A0C23372C}"/>
    <dgm:cxn modelId="{583A3552-F829-4939-8457-BD5B69B7CCB9}" type="presOf" srcId="{23C7295D-E2B6-44C8-8DE4-D2AAC3E3163B}" destId="{2AE451EE-F7A1-4784-9B17-E2DAFD43A4E2}" srcOrd="0" destOrd="0" presId="urn:microsoft.com/office/officeart/2018/2/layout/IconVerticalSolidList"/>
    <dgm:cxn modelId="{08B7A36C-F20A-4926-BFC3-45EECC6EEF01}" type="presOf" srcId="{DE8B8372-1311-4BA0-A966-52F7043EFD7B}" destId="{D3DA42FF-4170-43A4-BE0C-5BD927B25C33}" srcOrd="0" destOrd="0" presId="urn:microsoft.com/office/officeart/2018/2/layout/IconVerticalSolidList"/>
    <dgm:cxn modelId="{A77162CD-7FE9-4978-AE3A-EA33A9493DE9}" srcId="{DE8B8372-1311-4BA0-A966-52F7043EFD7B}" destId="{39D34A16-3743-49B8-B55F-61306DD7437A}" srcOrd="0" destOrd="0" parTransId="{B3892165-8D07-4D57-B7EF-A321116E32D0}" sibTransId="{CDBC1464-A4F5-43A4-A7AA-FFE423C47BB1}"/>
    <dgm:cxn modelId="{33D59B6E-A433-4BDA-87C6-A1D073F1B13A}" srcId="{DE8B8372-1311-4BA0-A966-52F7043EFD7B}" destId="{23C7295D-E2B6-44C8-8DE4-D2AAC3E3163B}" srcOrd="2" destOrd="0" parTransId="{F592769F-A692-4EA5-AB07-E73E97B1E84B}" sibTransId="{796D8821-9ACD-4EA8-BEF3-D155A86A2F03}"/>
    <dgm:cxn modelId="{DD2A96AA-0558-41DE-87EE-50FE62570784}" type="presOf" srcId="{39D34A16-3743-49B8-B55F-61306DD7437A}" destId="{34A575A7-FF3A-4E46-B937-FE647C1888CE}" srcOrd="0" destOrd="0" presId="urn:microsoft.com/office/officeart/2018/2/layout/IconVerticalSolidList"/>
    <dgm:cxn modelId="{DFD1C0CC-3183-4EB0-B806-C60CB2483316}" type="presOf" srcId="{42A1B808-8079-4243-890E-C38CA4CA1F47}" destId="{8E7371F7-51DE-4837-B43F-6FBD45DAD4D4}" srcOrd="0" destOrd="0" presId="urn:microsoft.com/office/officeart/2018/2/layout/IconVerticalSolidList"/>
    <dgm:cxn modelId="{F06D85EC-5630-4A73-BCC3-72532D96349E}" type="presParOf" srcId="{D3DA42FF-4170-43A4-BE0C-5BD927B25C33}" destId="{63AF99CC-8590-44C3-8475-F54A866AA681}" srcOrd="0" destOrd="0" presId="urn:microsoft.com/office/officeart/2018/2/layout/IconVerticalSolidList"/>
    <dgm:cxn modelId="{A332586B-0CDA-41BD-B778-A4E8741E3E6D}" type="presParOf" srcId="{63AF99CC-8590-44C3-8475-F54A866AA681}" destId="{799C0A54-577D-4872-82F1-E5E149D18F67}" srcOrd="0" destOrd="0" presId="urn:microsoft.com/office/officeart/2018/2/layout/IconVerticalSolidList"/>
    <dgm:cxn modelId="{C4BFCBD1-6BDA-4586-9DFD-223C70F26AE0}" type="presParOf" srcId="{63AF99CC-8590-44C3-8475-F54A866AA681}" destId="{F44B6571-EFA1-4BDF-954B-A4BFC930759E}" srcOrd="1" destOrd="0" presId="urn:microsoft.com/office/officeart/2018/2/layout/IconVerticalSolidList"/>
    <dgm:cxn modelId="{215D6252-E165-44C2-B6E7-1D033515F799}" type="presParOf" srcId="{63AF99CC-8590-44C3-8475-F54A866AA681}" destId="{32E742C5-C001-4047-9096-86241BDAE6BB}" srcOrd="2" destOrd="0" presId="urn:microsoft.com/office/officeart/2018/2/layout/IconVerticalSolidList"/>
    <dgm:cxn modelId="{073C16C5-95ED-4371-B317-7921119363DA}" type="presParOf" srcId="{63AF99CC-8590-44C3-8475-F54A866AA681}" destId="{34A575A7-FF3A-4E46-B937-FE647C1888CE}" srcOrd="3" destOrd="0" presId="urn:microsoft.com/office/officeart/2018/2/layout/IconVerticalSolidList"/>
    <dgm:cxn modelId="{1BCB76F2-EE10-4966-A1E1-8FCA45BD7B53}" type="presParOf" srcId="{D3DA42FF-4170-43A4-BE0C-5BD927B25C33}" destId="{84B1B607-49D4-4A95-97C0-7F392233A009}" srcOrd="1" destOrd="0" presId="urn:microsoft.com/office/officeart/2018/2/layout/IconVerticalSolidList"/>
    <dgm:cxn modelId="{3F392950-E882-4870-BE17-DA59DA85B1A3}" type="presParOf" srcId="{D3DA42FF-4170-43A4-BE0C-5BD927B25C33}" destId="{CEAF6550-A72B-4E7A-AA70-11C9FBEB0625}" srcOrd="2" destOrd="0" presId="urn:microsoft.com/office/officeart/2018/2/layout/IconVerticalSolidList"/>
    <dgm:cxn modelId="{AA9B1976-F01A-4D6E-9C61-180ADB0CDBED}" type="presParOf" srcId="{CEAF6550-A72B-4E7A-AA70-11C9FBEB0625}" destId="{530A80D5-9235-43F3-AFA8-7651542AEA8C}" srcOrd="0" destOrd="0" presId="urn:microsoft.com/office/officeart/2018/2/layout/IconVerticalSolidList"/>
    <dgm:cxn modelId="{CAE45CE9-1FA2-4DF6-8173-2C1084ADA35F}" type="presParOf" srcId="{CEAF6550-A72B-4E7A-AA70-11C9FBEB0625}" destId="{FAB09223-7386-4002-A830-A8C3F4C5D8CA}" srcOrd="1" destOrd="0" presId="urn:microsoft.com/office/officeart/2018/2/layout/IconVerticalSolidList"/>
    <dgm:cxn modelId="{2E593354-44A8-4415-BA9E-941D33A7775B}" type="presParOf" srcId="{CEAF6550-A72B-4E7A-AA70-11C9FBEB0625}" destId="{C233B6B4-728D-422C-A524-8BC063532C2C}" srcOrd="2" destOrd="0" presId="urn:microsoft.com/office/officeart/2018/2/layout/IconVerticalSolidList"/>
    <dgm:cxn modelId="{91F21F40-C2A4-4FC4-B0AE-4E429D224AB0}" type="presParOf" srcId="{CEAF6550-A72B-4E7A-AA70-11C9FBEB0625}" destId="{8E7371F7-51DE-4837-B43F-6FBD45DAD4D4}" srcOrd="3" destOrd="0" presId="urn:microsoft.com/office/officeart/2018/2/layout/IconVerticalSolidList"/>
    <dgm:cxn modelId="{7E52E4D4-48EA-4484-914E-56715C6471DE}" type="presParOf" srcId="{D3DA42FF-4170-43A4-BE0C-5BD927B25C33}" destId="{30176766-9B8B-48C5-9FA4-0EEBECEE2612}" srcOrd="3" destOrd="0" presId="urn:microsoft.com/office/officeart/2018/2/layout/IconVerticalSolidList"/>
    <dgm:cxn modelId="{170C6509-3EF7-40A1-A896-4DC3502AA448}" type="presParOf" srcId="{D3DA42FF-4170-43A4-BE0C-5BD927B25C33}" destId="{20EF1CE2-D502-489C-B9AC-57D0AFB52758}" srcOrd="4" destOrd="0" presId="urn:microsoft.com/office/officeart/2018/2/layout/IconVerticalSolidList"/>
    <dgm:cxn modelId="{46BD8D99-DF67-49EF-B8E4-D9CEB830AF46}" type="presParOf" srcId="{20EF1CE2-D502-489C-B9AC-57D0AFB52758}" destId="{AC3A40A1-34D4-49D7-9160-969359C125F0}" srcOrd="0" destOrd="0" presId="urn:microsoft.com/office/officeart/2018/2/layout/IconVerticalSolidList"/>
    <dgm:cxn modelId="{BEF780B1-E5A9-4BB9-9868-366DDE5B50FF}" type="presParOf" srcId="{20EF1CE2-D502-489C-B9AC-57D0AFB52758}" destId="{9D8038A2-1D53-4844-8755-972257D38047}" srcOrd="1" destOrd="0" presId="urn:microsoft.com/office/officeart/2018/2/layout/IconVerticalSolidList"/>
    <dgm:cxn modelId="{1CF570F6-0B42-4980-9269-4C83FE2E1C22}" type="presParOf" srcId="{20EF1CE2-D502-489C-B9AC-57D0AFB52758}" destId="{0418EEAE-9482-4F31-9A36-0545E70932D9}" srcOrd="2" destOrd="0" presId="urn:microsoft.com/office/officeart/2018/2/layout/IconVerticalSolidList"/>
    <dgm:cxn modelId="{5714E5B3-6ABF-4E01-81D5-E7179519BA88}" type="presParOf" srcId="{20EF1CE2-D502-489C-B9AC-57D0AFB52758}" destId="{2AE451EE-F7A1-4784-9B17-E2DAFD43A4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A23E92-6BE9-4755-AF62-B42375EA9C4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F94947-93BB-4405-9852-5D3402377415}">
      <dgm:prSet/>
      <dgm:spPr/>
      <dgm:t>
        <a:bodyPr/>
        <a:lstStyle/>
        <a:p>
          <a:r>
            <a:rPr lang="tr-TR"/>
            <a:t>ÖĞRENCİ TEMSİLCİLERİ</a:t>
          </a:r>
          <a:endParaRPr lang="en-US"/>
        </a:p>
      </dgm:t>
    </dgm:pt>
    <dgm:pt modelId="{9CB53E92-E5E6-456E-B69E-02DF78509DA3}" type="parTrans" cxnId="{B51488BA-FD8A-47A0-89A9-F055AA3ADED9}">
      <dgm:prSet/>
      <dgm:spPr/>
      <dgm:t>
        <a:bodyPr/>
        <a:lstStyle/>
        <a:p>
          <a:endParaRPr lang="en-US"/>
        </a:p>
      </dgm:t>
    </dgm:pt>
    <dgm:pt modelId="{7B0F926C-39B8-47FA-8218-8217B27C271A}" type="sibTrans" cxnId="{B51488BA-FD8A-47A0-89A9-F055AA3ADED9}">
      <dgm:prSet/>
      <dgm:spPr/>
      <dgm:t>
        <a:bodyPr/>
        <a:lstStyle/>
        <a:p>
          <a:endParaRPr lang="en-US"/>
        </a:p>
      </dgm:t>
    </dgm:pt>
    <dgm:pt modelId="{E2C00ADF-C97C-4FE7-B2C7-69FC6F972C70}">
      <dgm:prSet/>
      <dgm:spPr/>
      <dgm:t>
        <a:bodyPr/>
        <a:lstStyle/>
        <a:p>
          <a:r>
            <a:rPr lang="tr-TR"/>
            <a:t>DANIŞMAN ÖĞRETİM GÖREVLİSİ</a:t>
          </a:r>
          <a:endParaRPr lang="en-US"/>
        </a:p>
      </dgm:t>
    </dgm:pt>
    <dgm:pt modelId="{C4079101-5B70-4993-856D-F5928B70CDE6}" type="parTrans" cxnId="{EA0733C6-CE4B-4461-B0AA-F4108AB5B672}">
      <dgm:prSet/>
      <dgm:spPr/>
      <dgm:t>
        <a:bodyPr/>
        <a:lstStyle/>
        <a:p>
          <a:endParaRPr lang="en-US"/>
        </a:p>
      </dgm:t>
    </dgm:pt>
    <dgm:pt modelId="{9FE32BFE-7482-4B72-B133-7A0910496242}" type="sibTrans" cxnId="{EA0733C6-CE4B-4461-B0AA-F4108AB5B672}">
      <dgm:prSet/>
      <dgm:spPr/>
      <dgm:t>
        <a:bodyPr/>
        <a:lstStyle/>
        <a:p>
          <a:endParaRPr lang="en-US"/>
        </a:p>
      </dgm:t>
    </dgm:pt>
    <dgm:pt modelId="{60D34D39-28C8-4777-85FE-9459E77BC8E6}">
      <dgm:prSet/>
      <dgm:spPr/>
      <dgm:t>
        <a:bodyPr/>
        <a:lstStyle/>
        <a:p>
          <a:r>
            <a:rPr lang="tr-TR" dirty="0"/>
            <a:t>YABANCI</a:t>
          </a:r>
          <a:r>
            <a:rPr lang="tr-TR" baseline="0" dirty="0"/>
            <a:t> ÖĞRENCİ TEMSİLCİSİ VE DANIŞMANI</a:t>
          </a:r>
          <a:endParaRPr lang="en-US" dirty="0"/>
        </a:p>
      </dgm:t>
    </dgm:pt>
    <dgm:pt modelId="{F00A3996-B889-4B96-AFD3-ABF87DB7FF1E}" type="parTrans" cxnId="{F7DB928E-3BBE-430F-B3AC-332D4C487D7E}">
      <dgm:prSet/>
      <dgm:spPr/>
      <dgm:t>
        <a:bodyPr/>
        <a:lstStyle/>
        <a:p>
          <a:endParaRPr lang="en-US"/>
        </a:p>
      </dgm:t>
    </dgm:pt>
    <dgm:pt modelId="{854B463F-CBA4-4485-BF1D-7A85958B7F3C}" type="sibTrans" cxnId="{F7DB928E-3BBE-430F-B3AC-332D4C487D7E}">
      <dgm:prSet/>
      <dgm:spPr/>
      <dgm:t>
        <a:bodyPr/>
        <a:lstStyle/>
        <a:p>
          <a:endParaRPr lang="en-US"/>
        </a:p>
      </dgm:t>
    </dgm:pt>
    <dgm:pt modelId="{0008CE7F-73D3-4C98-B547-C3196A491BF6}">
      <dgm:prSet/>
      <dgm:spPr/>
      <dgm:t>
        <a:bodyPr/>
        <a:lstStyle/>
        <a:p>
          <a:r>
            <a:rPr lang="tr-TR"/>
            <a:t>ENGELLİ</a:t>
          </a:r>
          <a:r>
            <a:rPr lang="tr-TR" baseline="0"/>
            <a:t> ÖĞRENCİ BİRİMİ</a:t>
          </a:r>
          <a:endParaRPr lang="en-US"/>
        </a:p>
      </dgm:t>
    </dgm:pt>
    <dgm:pt modelId="{EF98D90A-F5A5-44DE-A9B6-803C0B262FDE}" type="parTrans" cxnId="{70AE9D8D-5010-4117-8321-D8C69248C61B}">
      <dgm:prSet/>
      <dgm:spPr/>
      <dgm:t>
        <a:bodyPr/>
        <a:lstStyle/>
        <a:p>
          <a:endParaRPr lang="en-US"/>
        </a:p>
      </dgm:t>
    </dgm:pt>
    <dgm:pt modelId="{49FC978B-0C12-4B6D-B05B-12893C63D4E5}" type="sibTrans" cxnId="{70AE9D8D-5010-4117-8321-D8C69248C61B}">
      <dgm:prSet/>
      <dgm:spPr/>
      <dgm:t>
        <a:bodyPr/>
        <a:lstStyle/>
        <a:p>
          <a:endParaRPr lang="en-US"/>
        </a:p>
      </dgm:t>
    </dgm:pt>
    <dgm:pt modelId="{BF77EC9E-56E1-412C-BF8B-A7CCE2961F7A}">
      <dgm:prSet/>
      <dgm:spPr/>
      <dgm:t>
        <a:bodyPr/>
        <a:lstStyle/>
        <a:p>
          <a:r>
            <a:rPr lang="tr-TR" dirty="0"/>
            <a:t>WISHBOXES</a:t>
          </a:r>
          <a:endParaRPr lang="en-US" dirty="0"/>
        </a:p>
      </dgm:t>
    </dgm:pt>
    <dgm:pt modelId="{13426803-3A4D-4C08-BC81-9102CE62F6E1}" type="parTrans" cxnId="{C3954CDE-7ECA-46B2-9774-EEAB22DD727A}">
      <dgm:prSet/>
      <dgm:spPr/>
      <dgm:t>
        <a:bodyPr/>
        <a:lstStyle/>
        <a:p>
          <a:endParaRPr lang="en-US"/>
        </a:p>
      </dgm:t>
    </dgm:pt>
    <dgm:pt modelId="{60485FAB-458D-496D-8F10-29EAD7707375}" type="sibTrans" cxnId="{C3954CDE-7ECA-46B2-9774-EEAB22DD727A}">
      <dgm:prSet/>
      <dgm:spPr/>
      <dgm:t>
        <a:bodyPr/>
        <a:lstStyle/>
        <a:p>
          <a:endParaRPr lang="en-US"/>
        </a:p>
      </dgm:t>
    </dgm:pt>
    <dgm:pt modelId="{3E451BA7-1B72-4167-8A6C-397B11B52E0E}">
      <dgm:prSet/>
      <dgm:spPr/>
      <dgm:t>
        <a:bodyPr/>
        <a:lstStyle/>
        <a:p>
          <a:r>
            <a:rPr lang="tr-TR" dirty="0"/>
            <a:t>Psikolojik Danışmanlık ve Rehberlik Merkezi (PDRM)</a:t>
          </a:r>
          <a:endParaRPr lang="en-US" dirty="0"/>
        </a:p>
      </dgm:t>
    </dgm:pt>
    <dgm:pt modelId="{4CCDA388-08BF-413F-99E3-6B39E1E4D7CA}" type="parTrans" cxnId="{47F01E1C-2640-4C91-A4C5-C6A339595241}">
      <dgm:prSet/>
      <dgm:spPr/>
      <dgm:t>
        <a:bodyPr/>
        <a:lstStyle/>
        <a:p>
          <a:endParaRPr lang="en-US"/>
        </a:p>
      </dgm:t>
    </dgm:pt>
    <dgm:pt modelId="{2E7A8DFA-8C29-4FDD-9655-EB29F4415C28}" type="sibTrans" cxnId="{47F01E1C-2640-4C91-A4C5-C6A339595241}">
      <dgm:prSet/>
      <dgm:spPr/>
      <dgm:t>
        <a:bodyPr/>
        <a:lstStyle/>
        <a:p>
          <a:endParaRPr lang="en-US"/>
        </a:p>
      </dgm:t>
    </dgm:pt>
    <dgm:pt modelId="{2BD74EB3-2C77-4937-A4EB-940A059D73FB}" type="pres">
      <dgm:prSet presAssocID="{30A23E92-6BE9-4755-AF62-B42375EA9C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EC8EDE1-BDCB-4E33-B135-116F6A912F16}" type="pres">
      <dgm:prSet presAssocID="{38F94947-93BB-4405-9852-5D340237741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03BDCA-6341-4E60-AE0A-888C96870D08}" type="pres">
      <dgm:prSet presAssocID="{7B0F926C-39B8-47FA-8218-8217B27C271A}" presName="sibTrans" presStyleCnt="0"/>
      <dgm:spPr/>
    </dgm:pt>
    <dgm:pt modelId="{5315E86C-B5C1-4212-B8D6-DB521281C38D}" type="pres">
      <dgm:prSet presAssocID="{E2C00ADF-C97C-4FE7-B2C7-69FC6F972C7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3D81A5-2E6C-4F1F-83B1-F21895D72956}" type="pres">
      <dgm:prSet presAssocID="{9FE32BFE-7482-4B72-B133-7A0910496242}" presName="sibTrans" presStyleCnt="0"/>
      <dgm:spPr/>
    </dgm:pt>
    <dgm:pt modelId="{58965F13-DA7C-4A4C-8B5E-50A9828EFC9B}" type="pres">
      <dgm:prSet presAssocID="{60D34D39-28C8-4777-85FE-9459E77BC8E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871F47-FD65-446F-B0DD-0D1B7A52EBD7}" type="pres">
      <dgm:prSet presAssocID="{854B463F-CBA4-4485-BF1D-7A85958B7F3C}" presName="sibTrans" presStyleCnt="0"/>
      <dgm:spPr/>
    </dgm:pt>
    <dgm:pt modelId="{54EBD839-F266-4966-875F-395B50993665}" type="pres">
      <dgm:prSet presAssocID="{0008CE7F-73D3-4C98-B547-C3196A491BF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50CF23-3ABF-44C8-A5F7-A73B44424EB1}" type="pres">
      <dgm:prSet presAssocID="{49FC978B-0C12-4B6D-B05B-12893C63D4E5}" presName="sibTrans" presStyleCnt="0"/>
      <dgm:spPr/>
    </dgm:pt>
    <dgm:pt modelId="{27786853-7E36-4C44-BFDD-ADED97D9C8E0}" type="pres">
      <dgm:prSet presAssocID="{BF77EC9E-56E1-412C-BF8B-A7CCE2961F7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ED59C1-5FE7-425F-81FC-B328BDEE1A9A}" type="pres">
      <dgm:prSet presAssocID="{60485FAB-458D-496D-8F10-29EAD7707375}" presName="sibTrans" presStyleCnt="0"/>
      <dgm:spPr/>
    </dgm:pt>
    <dgm:pt modelId="{C9132B7D-DAAB-442D-B149-69DAA4701E70}" type="pres">
      <dgm:prSet presAssocID="{3E451BA7-1B72-4167-8A6C-397B11B52E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E854DA8-F79F-4807-9E93-625B63B1906A}" type="presOf" srcId="{0008CE7F-73D3-4C98-B547-C3196A491BF6}" destId="{54EBD839-F266-4966-875F-395B50993665}" srcOrd="0" destOrd="0" presId="urn:microsoft.com/office/officeart/2005/8/layout/default"/>
    <dgm:cxn modelId="{B51488BA-FD8A-47A0-89A9-F055AA3ADED9}" srcId="{30A23E92-6BE9-4755-AF62-B42375EA9C4D}" destId="{38F94947-93BB-4405-9852-5D3402377415}" srcOrd="0" destOrd="0" parTransId="{9CB53E92-E5E6-456E-B69E-02DF78509DA3}" sibTransId="{7B0F926C-39B8-47FA-8218-8217B27C271A}"/>
    <dgm:cxn modelId="{C3954CDE-7ECA-46B2-9774-EEAB22DD727A}" srcId="{30A23E92-6BE9-4755-AF62-B42375EA9C4D}" destId="{BF77EC9E-56E1-412C-BF8B-A7CCE2961F7A}" srcOrd="4" destOrd="0" parTransId="{13426803-3A4D-4C08-BC81-9102CE62F6E1}" sibTransId="{60485FAB-458D-496D-8F10-29EAD7707375}"/>
    <dgm:cxn modelId="{5FEBBF28-641B-4F60-B2D7-3EB06619F85D}" type="presOf" srcId="{38F94947-93BB-4405-9852-5D3402377415}" destId="{8EC8EDE1-BDCB-4E33-B135-116F6A912F16}" srcOrd="0" destOrd="0" presId="urn:microsoft.com/office/officeart/2005/8/layout/default"/>
    <dgm:cxn modelId="{70AE9D8D-5010-4117-8321-D8C69248C61B}" srcId="{30A23E92-6BE9-4755-AF62-B42375EA9C4D}" destId="{0008CE7F-73D3-4C98-B547-C3196A491BF6}" srcOrd="3" destOrd="0" parTransId="{EF98D90A-F5A5-44DE-A9B6-803C0B262FDE}" sibTransId="{49FC978B-0C12-4B6D-B05B-12893C63D4E5}"/>
    <dgm:cxn modelId="{EA0733C6-CE4B-4461-B0AA-F4108AB5B672}" srcId="{30A23E92-6BE9-4755-AF62-B42375EA9C4D}" destId="{E2C00ADF-C97C-4FE7-B2C7-69FC6F972C70}" srcOrd="1" destOrd="0" parTransId="{C4079101-5B70-4993-856D-F5928B70CDE6}" sibTransId="{9FE32BFE-7482-4B72-B133-7A0910496242}"/>
    <dgm:cxn modelId="{47F01E1C-2640-4C91-A4C5-C6A339595241}" srcId="{30A23E92-6BE9-4755-AF62-B42375EA9C4D}" destId="{3E451BA7-1B72-4167-8A6C-397B11B52E0E}" srcOrd="5" destOrd="0" parTransId="{4CCDA388-08BF-413F-99E3-6B39E1E4D7CA}" sibTransId="{2E7A8DFA-8C29-4FDD-9655-EB29F4415C28}"/>
    <dgm:cxn modelId="{966E2F8F-8498-47F5-93FE-9B50CFB75D98}" type="presOf" srcId="{30A23E92-6BE9-4755-AF62-B42375EA9C4D}" destId="{2BD74EB3-2C77-4937-A4EB-940A059D73FB}" srcOrd="0" destOrd="0" presId="urn:microsoft.com/office/officeart/2005/8/layout/default"/>
    <dgm:cxn modelId="{4DE50C5C-34F9-484E-B93A-E4502C1D53A0}" type="presOf" srcId="{3E451BA7-1B72-4167-8A6C-397B11B52E0E}" destId="{C9132B7D-DAAB-442D-B149-69DAA4701E70}" srcOrd="0" destOrd="0" presId="urn:microsoft.com/office/officeart/2005/8/layout/default"/>
    <dgm:cxn modelId="{83F0345E-7AB7-432A-8A63-2335F18DE34E}" type="presOf" srcId="{60D34D39-28C8-4777-85FE-9459E77BC8E6}" destId="{58965F13-DA7C-4A4C-8B5E-50A9828EFC9B}" srcOrd="0" destOrd="0" presId="urn:microsoft.com/office/officeart/2005/8/layout/default"/>
    <dgm:cxn modelId="{29D46A19-6678-407E-96FE-FD9CFD7B7938}" type="presOf" srcId="{BF77EC9E-56E1-412C-BF8B-A7CCE2961F7A}" destId="{27786853-7E36-4C44-BFDD-ADED97D9C8E0}" srcOrd="0" destOrd="0" presId="urn:microsoft.com/office/officeart/2005/8/layout/default"/>
    <dgm:cxn modelId="{F7DB928E-3BBE-430F-B3AC-332D4C487D7E}" srcId="{30A23E92-6BE9-4755-AF62-B42375EA9C4D}" destId="{60D34D39-28C8-4777-85FE-9459E77BC8E6}" srcOrd="2" destOrd="0" parTransId="{F00A3996-B889-4B96-AFD3-ABF87DB7FF1E}" sibTransId="{854B463F-CBA4-4485-BF1D-7A85958B7F3C}"/>
    <dgm:cxn modelId="{C2BC0E8B-C50A-48CC-8FC7-F5FD14EEE113}" type="presOf" srcId="{E2C00ADF-C97C-4FE7-B2C7-69FC6F972C70}" destId="{5315E86C-B5C1-4212-B8D6-DB521281C38D}" srcOrd="0" destOrd="0" presId="urn:microsoft.com/office/officeart/2005/8/layout/default"/>
    <dgm:cxn modelId="{B94A6306-B8CD-4C6A-9EC4-53DBDF9E0055}" type="presParOf" srcId="{2BD74EB3-2C77-4937-A4EB-940A059D73FB}" destId="{8EC8EDE1-BDCB-4E33-B135-116F6A912F16}" srcOrd="0" destOrd="0" presId="urn:microsoft.com/office/officeart/2005/8/layout/default"/>
    <dgm:cxn modelId="{0D18EE0B-27C7-478E-8987-461E2EF2BC68}" type="presParOf" srcId="{2BD74EB3-2C77-4937-A4EB-940A059D73FB}" destId="{2703BDCA-6341-4E60-AE0A-888C96870D08}" srcOrd="1" destOrd="0" presId="urn:microsoft.com/office/officeart/2005/8/layout/default"/>
    <dgm:cxn modelId="{905889FF-4180-4278-9B92-B35E5229A055}" type="presParOf" srcId="{2BD74EB3-2C77-4937-A4EB-940A059D73FB}" destId="{5315E86C-B5C1-4212-B8D6-DB521281C38D}" srcOrd="2" destOrd="0" presId="urn:microsoft.com/office/officeart/2005/8/layout/default"/>
    <dgm:cxn modelId="{B4951740-43BA-4156-A4D2-F557AE25EAF5}" type="presParOf" srcId="{2BD74EB3-2C77-4937-A4EB-940A059D73FB}" destId="{DF3D81A5-2E6C-4F1F-83B1-F21895D72956}" srcOrd="3" destOrd="0" presId="urn:microsoft.com/office/officeart/2005/8/layout/default"/>
    <dgm:cxn modelId="{C71419C0-337D-4B87-9419-7C0F5C818FDF}" type="presParOf" srcId="{2BD74EB3-2C77-4937-A4EB-940A059D73FB}" destId="{58965F13-DA7C-4A4C-8B5E-50A9828EFC9B}" srcOrd="4" destOrd="0" presId="urn:microsoft.com/office/officeart/2005/8/layout/default"/>
    <dgm:cxn modelId="{BF220597-E86F-4BF9-BB8D-195A51BDFF13}" type="presParOf" srcId="{2BD74EB3-2C77-4937-A4EB-940A059D73FB}" destId="{CC871F47-FD65-446F-B0DD-0D1B7A52EBD7}" srcOrd="5" destOrd="0" presId="urn:microsoft.com/office/officeart/2005/8/layout/default"/>
    <dgm:cxn modelId="{92203F4E-CE4B-42F2-AD96-210CB20DDD57}" type="presParOf" srcId="{2BD74EB3-2C77-4937-A4EB-940A059D73FB}" destId="{54EBD839-F266-4966-875F-395B50993665}" srcOrd="6" destOrd="0" presId="urn:microsoft.com/office/officeart/2005/8/layout/default"/>
    <dgm:cxn modelId="{5098D2F1-D396-485C-80F4-0EB1D4BA9A1A}" type="presParOf" srcId="{2BD74EB3-2C77-4937-A4EB-940A059D73FB}" destId="{FD50CF23-3ABF-44C8-A5F7-A73B44424EB1}" srcOrd="7" destOrd="0" presId="urn:microsoft.com/office/officeart/2005/8/layout/default"/>
    <dgm:cxn modelId="{9B1C0F91-2C8F-466C-8301-E132F8545536}" type="presParOf" srcId="{2BD74EB3-2C77-4937-A4EB-940A059D73FB}" destId="{27786853-7E36-4C44-BFDD-ADED97D9C8E0}" srcOrd="8" destOrd="0" presId="urn:microsoft.com/office/officeart/2005/8/layout/default"/>
    <dgm:cxn modelId="{7833493C-2B6B-4807-A3DE-FB759898A4EA}" type="presParOf" srcId="{2BD74EB3-2C77-4937-A4EB-940A059D73FB}" destId="{2EED59C1-5FE7-425F-81FC-B328BDEE1A9A}" srcOrd="9" destOrd="0" presId="urn:microsoft.com/office/officeart/2005/8/layout/default"/>
    <dgm:cxn modelId="{28E98DF4-1700-4968-A135-75C10EA7486A}" type="presParOf" srcId="{2BD74EB3-2C77-4937-A4EB-940A059D73FB}" destId="{C9132B7D-DAAB-442D-B149-69DAA4701E7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0B1069-DA51-454D-98AC-181A0CF90F6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F7FD3-1C80-4592-B51F-1D85ED1A6641}">
      <dgm:prSet/>
      <dgm:spPr/>
      <dgm:t>
        <a:bodyPr/>
        <a:lstStyle/>
        <a:p>
          <a:pPr>
            <a:defRPr cap="all"/>
          </a:pPr>
          <a:r>
            <a:rPr lang="tr-TR" b="1" dirty="0"/>
            <a:t>09:10– 1</a:t>
          </a:r>
          <a:r>
            <a:rPr lang="en-US" b="1" dirty="0"/>
            <a:t>6:0</a:t>
          </a:r>
          <a:r>
            <a:rPr lang="tr-TR" b="1" dirty="0"/>
            <a:t>0</a:t>
          </a:r>
          <a:endParaRPr lang="en-US" dirty="0"/>
        </a:p>
      </dgm:t>
    </dgm:pt>
    <dgm:pt modelId="{AF7AA59B-1196-4FE5-8BE1-DC11E5957DB8}" type="parTrans" cxnId="{55A62EC2-CAE9-425F-8C16-EA40675BD514}">
      <dgm:prSet/>
      <dgm:spPr/>
      <dgm:t>
        <a:bodyPr/>
        <a:lstStyle/>
        <a:p>
          <a:endParaRPr lang="en-US"/>
        </a:p>
      </dgm:t>
    </dgm:pt>
    <dgm:pt modelId="{25CC5334-BDFB-43D6-850E-1DB76B315EE2}" type="sibTrans" cxnId="{55A62EC2-CAE9-425F-8C16-EA40675BD514}">
      <dgm:prSet/>
      <dgm:spPr/>
      <dgm:t>
        <a:bodyPr/>
        <a:lstStyle/>
        <a:p>
          <a:endParaRPr lang="en-US"/>
        </a:p>
      </dgm:t>
    </dgm:pt>
    <dgm:pt modelId="{BCAD4F2E-36A1-4103-87EF-70DC8C04EE5F}">
      <dgm:prSet/>
      <dgm:spPr/>
      <dgm:t>
        <a:bodyPr/>
        <a:lstStyle/>
        <a:p>
          <a:pPr>
            <a:defRPr cap="all"/>
          </a:pPr>
          <a:r>
            <a:rPr lang="tr-TR" dirty="0"/>
            <a:t>1 DERS 50 DK’DIR.</a:t>
          </a:r>
          <a:endParaRPr lang="en-US" dirty="0"/>
        </a:p>
      </dgm:t>
    </dgm:pt>
    <dgm:pt modelId="{1FAE00F2-5B5A-4FF2-9640-E95B05F2AA93}" type="parTrans" cxnId="{5B17F925-98CC-414F-A8A2-9FCB1FCFE828}">
      <dgm:prSet/>
      <dgm:spPr/>
      <dgm:t>
        <a:bodyPr/>
        <a:lstStyle/>
        <a:p>
          <a:endParaRPr lang="en-US"/>
        </a:p>
      </dgm:t>
    </dgm:pt>
    <dgm:pt modelId="{60820746-36BC-40BD-BE0D-95F1D4A9C3CF}" type="sibTrans" cxnId="{5B17F925-98CC-414F-A8A2-9FCB1FCFE828}">
      <dgm:prSet/>
      <dgm:spPr/>
      <dgm:t>
        <a:bodyPr/>
        <a:lstStyle/>
        <a:p>
          <a:endParaRPr lang="en-US"/>
        </a:p>
      </dgm:t>
    </dgm:pt>
    <dgm:pt modelId="{48B64E5C-785A-4E11-A4E8-3B5D5DAA0343}">
      <dgm:prSet/>
      <dgm:spPr/>
      <dgm:t>
        <a:bodyPr/>
        <a:lstStyle/>
        <a:p>
          <a:pPr>
            <a:defRPr cap="all"/>
          </a:pPr>
          <a:r>
            <a:rPr lang="tr-TR"/>
            <a:t>*Dersler onlIne olduğunda ders saatleri değişebilir.</a:t>
          </a:r>
          <a:endParaRPr lang="en-US"/>
        </a:p>
      </dgm:t>
    </dgm:pt>
    <dgm:pt modelId="{0D2EC1A8-64B2-460A-8D93-9B7EB36F76A6}" type="parTrans" cxnId="{A37625D4-C664-4967-A788-AAAB1F765D09}">
      <dgm:prSet/>
      <dgm:spPr/>
      <dgm:t>
        <a:bodyPr/>
        <a:lstStyle/>
        <a:p>
          <a:endParaRPr lang="en-US"/>
        </a:p>
      </dgm:t>
    </dgm:pt>
    <dgm:pt modelId="{B49D4BA3-748D-4885-A1C5-D0D96D24F528}" type="sibTrans" cxnId="{A37625D4-C664-4967-A788-AAAB1F765D09}">
      <dgm:prSet/>
      <dgm:spPr/>
      <dgm:t>
        <a:bodyPr/>
        <a:lstStyle/>
        <a:p>
          <a:endParaRPr lang="en-US"/>
        </a:p>
      </dgm:t>
    </dgm:pt>
    <dgm:pt modelId="{449CFCC1-80D4-4AB7-960E-47F6470FD184}" type="pres">
      <dgm:prSet presAssocID="{7E0B1069-DA51-454D-98AC-181A0CF90F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3833AE5-E9E7-4385-8A01-E6B76C1F8044}" type="pres">
      <dgm:prSet presAssocID="{399F7FD3-1C80-4592-B51F-1D85ED1A6641}" presName="hierRoot1" presStyleCnt="0"/>
      <dgm:spPr/>
    </dgm:pt>
    <dgm:pt modelId="{34DA5E97-72D6-4FF0-83AF-DC73EB520D4B}" type="pres">
      <dgm:prSet presAssocID="{399F7FD3-1C80-4592-B51F-1D85ED1A6641}" presName="composite" presStyleCnt="0"/>
      <dgm:spPr/>
    </dgm:pt>
    <dgm:pt modelId="{1AAB2C3C-6188-4905-A71B-7FFEFF2AD172}" type="pres">
      <dgm:prSet presAssocID="{399F7FD3-1C80-4592-B51F-1D85ED1A6641}" presName="background" presStyleLbl="node0" presStyleIdx="0" presStyleCnt="3"/>
      <dgm:spPr/>
    </dgm:pt>
    <dgm:pt modelId="{7A798827-CDCF-4AC4-BEFA-B024A81ED01F}" type="pres">
      <dgm:prSet presAssocID="{399F7FD3-1C80-4592-B51F-1D85ED1A6641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D5ABA51-524B-4070-9B78-64B72FAB7553}" type="pres">
      <dgm:prSet presAssocID="{399F7FD3-1C80-4592-B51F-1D85ED1A6641}" presName="hierChild2" presStyleCnt="0"/>
      <dgm:spPr/>
    </dgm:pt>
    <dgm:pt modelId="{6B7A0A2A-F0A0-42C6-AA11-303949C4840E}" type="pres">
      <dgm:prSet presAssocID="{BCAD4F2E-36A1-4103-87EF-70DC8C04EE5F}" presName="hierRoot1" presStyleCnt="0"/>
      <dgm:spPr/>
    </dgm:pt>
    <dgm:pt modelId="{2EA8C935-A465-416D-9D11-5AB66ECC835D}" type="pres">
      <dgm:prSet presAssocID="{BCAD4F2E-36A1-4103-87EF-70DC8C04EE5F}" presName="composite" presStyleCnt="0"/>
      <dgm:spPr/>
    </dgm:pt>
    <dgm:pt modelId="{DE330FD5-B141-4A85-8D31-ED0286C765B9}" type="pres">
      <dgm:prSet presAssocID="{BCAD4F2E-36A1-4103-87EF-70DC8C04EE5F}" presName="background" presStyleLbl="node0" presStyleIdx="1" presStyleCnt="3"/>
      <dgm:spPr/>
    </dgm:pt>
    <dgm:pt modelId="{8B9E1C1C-ECFA-4F39-8F35-C662F158383B}" type="pres">
      <dgm:prSet presAssocID="{BCAD4F2E-36A1-4103-87EF-70DC8C04EE5F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1307D3F-031A-44D3-8EB2-8C661F5DF9BE}" type="pres">
      <dgm:prSet presAssocID="{BCAD4F2E-36A1-4103-87EF-70DC8C04EE5F}" presName="hierChild2" presStyleCnt="0"/>
      <dgm:spPr/>
    </dgm:pt>
    <dgm:pt modelId="{40417179-1EC1-45DE-A81B-393E05F92006}" type="pres">
      <dgm:prSet presAssocID="{48B64E5C-785A-4E11-A4E8-3B5D5DAA0343}" presName="hierRoot1" presStyleCnt="0"/>
      <dgm:spPr/>
    </dgm:pt>
    <dgm:pt modelId="{0AA56353-9E70-4FE8-BBF6-7FEBFCDFA1C4}" type="pres">
      <dgm:prSet presAssocID="{48B64E5C-785A-4E11-A4E8-3B5D5DAA0343}" presName="composite" presStyleCnt="0"/>
      <dgm:spPr/>
    </dgm:pt>
    <dgm:pt modelId="{421139DB-3FE0-43A1-86C4-5CC815C2AEC2}" type="pres">
      <dgm:prSet presAssocID="{48B64E5C-785A-4E11-A4E8-3B5D5DAA0343}" presName="background" presStyleLbl="node0" presStyleIdx="2" presStyleCnt="3"/>
      <dgm:spPr/>
    </dgm:pt>
    <dgm:pt modelId="{3E008E0B-78BA-4806-B4CE-CCE02D5BC06A}" type="pres">
      <dgm:prSet presAssocID="{48B64E5C-785A-4E11-A4E8-3B5D5DAA0343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82FC335-BB22-4071-8B22-17F435B0BB6A}" type="pres">
      <dgm:prSet presAssocID="{48B64E5C-785A-4E11-A4E8-3B5D5DAA0343}" presName="hierChild2" presStyleCnt="0"/>
      <dgm:spPr/>
    </dgm:pt>
  </dgm:ptLst>
  <dgm:cxnLst>
    <dgm:cxn modelId="{A37625D4-C664-4967-A788-AAAB1F765D09}" srcId="{7E0B1069-DA51-454D-98AC-181A0CF90F67}" destId="{48B64E5C-785A-4E11-A4E8-3B5D5DAA0343}" srcOrd="2" destOrd="0" parTransId="{0D2EC1A8-64B2-460A-8D93-9B7EB36F76A6}" sibTransId="{B49D4BA3-748D-4885-A1C5-D0D96D24F528}"/>
    <dgm:cxn modelId="{B417F8DE-CAFB-4C38-8A5A-CE94E6885DAA}" type="presOf" srcId="{48B64E5C-785A-4E11-A4E8-3B5D5DAA0343}" destId="{3E008E0B-78BA-4806-B4CE-CCE02D5BC06A}" srcOrd="0" destOrd="0" presId="urn:microsoft.com/office/officeart/2005/8/layout/hierarchy1"/>
    <dgm:cxn modelId="{55A62EC2-CAE9-425F-8C16-EA40675BD514}" srcId="{7E0B1069-DA51-454D-98AC-181A0CF90F67}" destId="{399F7FD3-1C80-4592-B51F-1D85ED1A6641}" srcOrd="0" destOrd="0" parTransId="{AF7AA59B-1196-4FE5-8BE1-DC11E5957DB8}" sibTransId="{25CC5334-BDFB-43D6-850E-1DB76B315EE2}"/>
    <dgm:cxn modelId="{24F748C0-296A-485D-AF09-41C2BB2989AB}" type="presOf" srcId="{BCAD4F2E-36A1-4103-87EF-70DC8C04EE5F}" destId="{8B9E1C1C-ECFA-4F39-8F35-C662F158383B}" srcOrd="0" destOrd="0" presId="urn:microsoft.com/office/officeart/2005/8/layout/hierarchy1"/>
    <dgm:cxn modelId="{262C8BFF-0AE7-46C3-A7F8-8F4125530CDB}" type="presOf" srcId="{7E0B1069-DA51-454D-98AC-181A0CF90F67}" destId="{449CFCC1-80D4-4AB7-960E-47F6470FD184}" srcOrd="0" destOrd="0" presId="urn:microsoft.com/office/officeart/2005/8/layout/hierarchy1"/>
    <dgm:cxn modelId="{5B17F925-98CC-414F-A8A2-9FCB1FCFE828}" srcId="{7E0B1069-DA51-454D-98AC-181A0CF90F67}" destId="{BCAD4F2E-36A1-4103-87EF-70DC8C04EE5F}" srcOrd="1" destOrd="0" parTransId="{1FAE00F2-5B5A-4FF2-9640-E95B05F2AA93}" sibTransId="{60820746-36BC-40BD-BE0D-95F1D4A9C3CF}"/>
    <dgm:cxn modelId="{22A70C4A-F39B-4C3A-825F-CD1957B70F9E}" type="presOf" srcId="{399F7FD3-1C80-4592-B51F-1D85ED1A6641}" destId="{7A798827-CDCF-4AC4-BEFA-B024A81ED01F}" srcOrd="0" destOrd="0" presId="urn:microsoft.com/office/officeart/2005/8/layout/hierarchy1"/>
    <dgm:cxn modelId="{2F5C8D70-536C-4F05-A75C-22F35589B6E8}" type="presParOf" srcId="{449CFCC1-80D4-4AB7-960E-47F6470FD184}" destId="{A3833AE5-E9E7-4385-8A01-E6B76C1F8044}" srcOrd="0" destOrd="0" presId="urn:microsoft.com/office/officeart/2005/8/layout/hierarchy1"/>
    <dgm:cxn modelId="{FA5742B5-5CAB-4E1C-B4E6-E76B0B2C833C}" type="presParOf" srcId="{A3833AE5-E9E7-4385-8A01-E6B76C1F8044}" destId="{34DA5E97-72D6-4FF0-83AF-DC73EB520D4B}" srcOrd="0" destOrd="0" presId="urn:microsoft.com/office/officeart/2005/8/layout/hierarchy1"/>
    <dgm:cxn modelId="{44A1C0D4-A1AF-4B66-854E-D510FD5ED6B4}" type="presParOf" srcId="{34DA5E97-72D6-4FF0-83AF-DC73EB520D4B}" destId="{1AAB2C3C-6188-4905-A71B-7FFEFF2AD172}" srcOrd="0" destOrd="0" presId="urn:microsoft.com/office/officeart/2005/8/layout/hierarchy1"/>
    <dgm:cxn modelId="{A3A88429-4FC0-490A-A379-021B18A99BD5}" type="presParOf" srcId="{34DA5E97-72D6-4FF0-83AF-DC73EB520D4B}" destId="{7A798827-CDCF-4AC4-BEFA-B024A81ED01F}" srcOrd="1" destOrd="0" presId="urn:microsoft.com/office/officeart/2005/8/layout/hierarchy1"/>
    <dgm:cxn modelId="{8A47426B-A3E7-41FA-9B18-FD9001409250}" type="presParOf" srcId="{A3833AE5-E9E7-4385-8A01-E6B76C1F8044}" destId="{CD5ABA51-524B-4070-9B78-64B72FAB7553}" srcOrd="1" destOrd="0" presId="urn:microsoft.com/office/officeart/2005/8/layout/hierarchy1"/>
    <dgm:cxn modelId="{317461D3-B172-44F3-A16A-AFD5F41CC8B3}" type="presParOf" srcId="{449CFCC1-80D4-4AB7-960E-47F6470FD184}" destId="{6B7A0A2A-F0A0-42C6-AA11-303949C4840E}" srcOrd="1" destOrd="0" presId="urn:microsoft.com/office/officeart/2005/8/layout/hierarchy1"/>
    <dgm:cxn modelId="{7AE17433-80B4-4247-8418-8C5D76B47CB8}" type="presParOf" srcId="{6B7A0A2A-F0A0-42C6-AA11-303949C4840E}" destId="{2EA8C935-A465-416D-9D11-5AB66ECC835D}" srcOrd="0" destOrd="0" presId="urn:microsoft.com/office/officeart/2005/8/layout/hierarchy1"/>
    <dgm:cxn modelId="{C34A2170-E593-407D-B093-43110BC29D13}" type="presParOf" srcId="{2EA8C935-A465-416D-9D11-5AB66ECC835D}" destId="{DE330FD5-B141-4A85-8D31-ED0286C765B9}" srcOrd="0" destOrd="0" presId="urn:microsoft.com/office/officeart/2005/8/layout/hierarchy1"/>
    <dgm:cxn modelId="{7F3BC967-A7B8-4E71-817C-EA3B7D4BF29C}" type="presParOf" srcId="{2EA8C935-A465-416D-9D11-5AB66ECC835D}" destId="{8B9E1C1C-ECFA-4F39-8F35-C662F158383B}" srcOrd="1" destOrd="0" presId="urn:microsoft.com/office/officeart/2005/8/layout/hierarchy1"/>
    <dgm:cxn modelId="{2996ABF8-4A12-465A-91F6-6CE49312FFF8}" type="presParOf" srcId="{6B7A0A2A-F0A0-42C6-AA11-303949C4840E}" destId="{F1307D3F-031A-44D3-8EB2-8C661F5DF9BE}" srcOrd="1" destOrd="0" presId="urn:microsoft.com/office/officeart/2005/8/layout/hierarchy1"/>
    <dgm:cxn modelId="{BC2577E5-FA28-4D27-B601-12654A8E9A9F}" type="presParOf" srcId="{449CFCC1-80D4-4AB7-960E-47F6470FD184}" destId="{40417179-1EC1-45DE-A81B-393E05F92006}" srcOrd="2" destOrd="0" presId="urn:microsoft.com/office/officeart/2005/8/layout/hierarchy1"/>
    <dgm:cxn modelId="{6D8042B2-2A52-4B72-BE11-37E8E5052975}" type="presParOf" srcId="{40417179-1EC1-45DE-A81B-393E05F92006}" destId="{0AA56353-9E70-4FE8-BBF6-7FEBFCDFA1C4}" srcOrd="0" destOrd="0" presId="urn:microsoft.com/office/officeart/2005/8/layout/hierarchy1"/>
    <dgm:cxn modelId="{DD82E6C9-5945-4C9D-99D2-4C552ABCF744}" type="presParOf" srcId="{0AA56353-9E70-4FE8-BBF6-7FEBFCDFA1C4}" destId="{421139DB-3FE0-43A1-86C4-5CC815C2AEC2}" srcOrd="0" destOrd="0" presId="urn:microsoft.com/office/officeart/2005/8/layout/hierarchy1"/>
    <dgm:cxn modelId="{9A285ADA-4582-470D-B96B-24C7F3152B47}" type="presParOf" srcId="{0AA56353-9E70-4FE8-BBF6-7FEBFCDFA1C4}" destId="{3E008E0B-78BA-4806-B4CE-CCE02D5BC06A}" srcOrd="1" destOrd="0" presId="urn:microsoft.com/office/officeart/2005/8/layout/hierarchy1"/>
    <dgm:cxn modelId="{8D430C9B-C753-4503-9B01-38675C7A77F2}" type="presParOf" srcId="{40417179-1EC1-45DE-A81B-393E05F92006}" destId="{682FC335-BB22-4071-8B22-17F435B0BB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C0FD5-5FE7-473F-B7B1-70956E74241E}">
      <dsp:nvSpPr>
        <dsp:cNvPr id="0" name=""/>
        <dsp:cNvSpPr/>
      </dsp:nvSpPr>
      <dsp:spPr>
        <a:xfrm>
          <a:off x="735796" y="347495"/>
          <a:ext cx="4685336" cy="4685336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132010" y="1214282"/>
        <a:ext cx="1729112" cy="1394445"/>
      </dsp:txXfrm>
    </dsp:sp>
    <dsp:sp modelId="{A33117FC-01BC-4E88-A222-231C5B051704}">
      <dsp:nvSpPr>
        <dsp:cNvPr id="0" name=""/>
        <dsp:cNvSpPr/>
      </dsp:nvSpPr>
      <dsp:spPr>
        <a:xfrm>
          <a:off x="538342" y="544949"/>
          <a:ext cx="4685336" cy="4685336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Ölçme ve Değerlendirme</a:t>
          </a:r>
          <a:endParaRPr lang="en-US" sz="2100" kern="1200" dirty="0"/>
        </a:p>
      </dsp:txBody>
      <dsp:txXfrm>
        <a:off x="2964677" y="2971283"/>
        <a:ext cx="1729112" cy="1394445"/>
      </dsp:txXfrm>
    </dsp:sp>
    <dsp:sp modelId="{90DC1725-79F0-4775-A5F4-C63735198FFD}">
      <dsp:nvSpPr>
        <dsp:cNvPr id="0" name=""/>
        <dsp:cNvSpPr/>
      </dsp:nvSpPr>
      <dsp:spPr>
        <a:xfrm>
          <a:off x="538342" y="544949"/>
          <a:ext cx="4685336" cy="4685336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Destek Birimleri</a:t>
          </a:r>
          <a:endParaRPr lang="en-US" sz="2100" kern="1200" dirty="0"/>
        </a:p>
      </dsp:txBody>
      <dsp:txXfrm>
        <a:off x="1068231" y="2971283"/>
        <a:ext cx="1729112" cy="1394445"/>
      </dsp:txXfrm>
    </dsp:sp>
    <dsp:sp modelId="{4046F402-4BF2-418A-BA2E-55D20F96E412}">
      <dsp:nvSpPr>
        <dsp:cNvPr id="0" name=""/>
        <dsp:cNvSpPr/>
      </dsp:nvSpPr>
      <dsp:spPr>
        <a:xfrm>
          <a:off x="538342" y="544949"/>
          <a:ext cx="4685336" cy="4685336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Genel Bölüm Tanıtımı</a:t>
          </a:r>
          <a:endParaRPr lang="en-US" sz="2100" kern="1200" dirty="0"/>
        </a:p>
      </dsp:txBody>
      <dsp:txXfrm>
        <a:off x="1068231" y="1409505"/>
        <a:ext cx="1729112" cy="1394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AD2D9-1E2E-42B2-A203-5EFB278D6978}">
      <dsp:nvSpPr>
        <dsp:cNvPr id="0" name=""/>
        <dsp:cNvSpPr/>
      </dsp:nvSpPr>
      <dsp:spPr>
        <a:xfrm>
          <a:off x="738572" y="826157"/>
          <a:ext cx="919704" cy="9197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510A7-9A7D-421E-8B9A-C19731B988B3}">
      <dsp:nvSpPr>
        <dsp:cNvPr id="0" name=""/>
        <dsp:cNvSpPr/>
      </dsp:nvSpPr>
      <dsp:spPr>
        <a:xfrm>
          <a:off x="176530" y="203524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350-400 KELİME VE ÜZERİ AKADEMİK KONULARDA KOMPOZİSYON YAZMAK</a:t>
          </a:r>
          <a:r>
            <a:rPr lang="en-US" sz="1100" kern="1200" dirty="0"/>
            <a:t> (</a:t>
          </a:r>
          <a:r>
            <a:rPr lang="tr-TR" sz="1100" kern="1200" dirty="0"/>
            <a:t>WRITING</a:t>
          </a:r>
          <a:r>
            <a:rPr lang="en-US" sz="1100" kern="1200" dirty="0"/>
            <a:t>)</a:t>
          </a:r>
        </a:p>
      </dsp:txBody>
      <dsp:txXfrm>
        <a:off x="176530" y="2035242"/>
        <a:ext cx="2043787" cy="720000"/>
      </dsp:txXfrm>
    </dsp:sp>
    <dsp:sp modelId="{909A91A4-7E7D-4915-869F-01673284B19C}">
      <dsp:nvSpPr>
        <dsp:cNvPr id="0" name=""/>
        <dsp:cNvSpPr/>
      </dsp:nvSpPr>
      <dsp:spPr>
        <a:xfrm>
          <a:off x="3140022" y="826157"/>
          <a:ext cx="919704" cy="9197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6942-E3E3-4202-85FE-BE2B02D5C5E7}">
      <dsp:nvSpPr>
        <dsp:cNvPr id="0" name=""/>
        <dsp:cNvSpPr/>
      </dsp:nvSpPr>
      <dsp:spPr>
        <a:xfrm>
          <a:off x="2577981" y="203524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SOMUT VE SOYUT KONULARDAKİ AKADEMİK METİNLERİN TEMEL FİKİRLERİNİ ANLAMAK</a:t>
          </a:r>
          <a:r>
            <a:rPr lang="en-US" sz="1100" kern="1200" dirty="0"/>
            <a:t> (</a:t>
          </a:r>
          <a:r>
            <a:rPr lang="tr-TR" sz="1100" kern="1200" dirty="0"/>
            <a:t>READING</a:t>
          </a:r>
          <a:r>
            <a:rPr lang="en-US" sz="1100" kern="1200" dirty="0"/>
            <a:t>)</a:t>
          </a:r>
        </a:p>
      </dsp:txBody>
      <dsp:txXfrm>
        <a:off x="2577981" y="2035242"/>
        <a:ext cx="2043787" cy="720000"/>
      </dsp:txXfrm>
    </dsp:sp>
    <dsp:sp modelId="{F02ACC69-3EA3-4DAE-98C4-5D02FDE0DEF5}">
      <dsp:nvSpPr>
        <dsp:cNvPr id="0" name=""/>
        <dsp:cNvSpPr/>
      </dsp:nvSpPr>
      <dsp:spPr>
        <a:xfrm>
          <a:off x="5541472" y="826157"/>
          <a:ext cx="919704" cy="9197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BE7BB-BB89-4E5C-BC20-B04FC1B17085}">
      <dsp:nvSpPr>
        <dsp:cNvPr id="0" name=""/>
        <dsp:cNvSpPr/>
      </dsp:nvSpPr>
      <dsp:spPr>
        <a:xfrm>
          <a:off x="4979431" y="203524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KENDİ FİKİR VE PLANLARINI İFADE EDEBİLMEK VE HER HANGİ BİR KONU İLE İLGİLİ SUNUM YAPABİLMEK </a:t>
          </a:r>
          <a:r>
            <a:rPr lang="en-US" sz="1100" kern="1200" dirty="0"/>
            <a:t>(</a:t>
          </a:r>
          <a:r>
            <a:rPr lang="tr-TR" sz="1100" kern="1200" dirty="0"/>
            <a:t>SPEAKING</a:t>
          </a:r>
          <a:r>
            <a:rPr lang="en-US" sz="1100" kern="1200" dirty="0"/>
            <a:t>)</a:t>
          </a:r>
        </a:p>
      </dsp:txBody>
      <dsp:txXfrm>
        <a:off x="4979431" y="2035242"/>
        <a:ext cx="2043787" cy="720000"/>
      </dsp:txXfrm>
    </dsp:sp>
    <dsp:sp modelId="{D2080F90-6109-4530-85D1-B9E5E5132BC4}">
      <dsp:nvSpPr>
        <dsp:cNvPr id="0" name=""/>
        <dsp:cNvSpPr/>
      </dsp:nvSpPr>
      <dsp:spPr>
        <a:xfrm>
          <a:off x="7942923" y="826157"/>
          <a:ext cx="919704" cy="9197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5082C-986D-484F-A23B-78C0053674AB}">
      <dsp:nvSpPr>
        <dsp:cNvPr id="0" name=""/>
        <dsp:cNvSpPr/>
      </dsp:nvSpPr>
      <dsp:spPr>
        <a:xfrm>
          <a:off x="7380881" y="203524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GÜNLÜK KONUŞMA VE AKADEMİK DİLİ ANLAMAK VE CEVAP VEREBİLMEK</a:t>
          </a:r>
          <a:r>
            <a:rPr lang="en-US" sz="1100" kern="1200" dirty="0"/>
            <a:t> (</a:t>
          </a:r>
          <a:r>
            <a:rPr lang="tr-TR" sz="1100" kern="1200" dirty="0"/>
            <a:t>LISTENING</a:t>
          </a:r>
          <a:r>
            <a:rPr lang="en-US" sz="1100" kern="1200" dirty="0"/>
            <a:t>)</a:t>
          </a:r>
        </a:p>
      </dsp:txBody>
      <dsp:txXfrm>
        <a:off x="7380881" y="2035242"/>
        <a:ext cx="2043787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F04B4-BEB6-43A9-948B-FB40AAD20ED0}">
      <dsp:nvSpPr>
        <dsp:cNvPr id="0" name=""/>
        <dsp:cNvSpPr/>
      </dsp:nvSpPr>
      <dsp:spPr>
        <a:xfrm>
          <a:off x="889581" y="823313"/>
          <a:ext cx="924553" cy="924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D9DDF-7D85-4BC1-94FB-D6C3338C5A12}">
      <dsp:nvSpPr>
        <dsp:cNvPr id="0" name=""/>
        <dsp:cNvSpPr/>
      </dsp:nvSpPr>
      <dsp:spPr>
        <a:xfrm>
          <a:off x="324576" y="2038086"/>
          <a:ext cx="2054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FARKLI TÜRDE (PARAGRAF, MAKALE, BAŞVURU, ARAŞTIRMA MAKALESİ,) ÜST DÜZEY YAZMA (WRITING). </a:t>
          </a:r>
          <a:endParaRPr lang="en-US" sz="1300" kern="1200" dirty="0"/>
        </a:p>
      </dsp:txBody>
      <dsp:txXfrm>
        <a:off x="324576" y="2038086"/>
        <a:ext cx="2054564" cy="720000"/>
      </dsp:txXfrm>
    </dsp:sp>
    <dsp:sp modelId="{5F166428-05AC-4779-A8F3-99E197F84FF9}">
      <dsp:nvSpPr>
        <dsp:cNvPr id="0" name=""/>
        <dsp:cNvSpPr/>
      </dsp:nvSpPr>
      <dsp:spPr>
        <a:xfrm>
          <a:off x="3303694" y="823313"/>
          <a:ext cx="924553" cy="924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70A7E-FEB9-4ABB-8F5D-5A9389C3D4F2}">
      <dsp:nvSpPr>
        <dsp:cNvPr id="0" name=""/>
        <dsp:cNvSpPr/>
      </dsp:nvSpPr>
      <dsp:spPr>
        <a:xfrm>
          <a:off x="2738689" y="2038086"/>
          <a:ext cx="2054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EDEBİ VE BİLİMSEL UZUN VE KARMAŞIK METİNLERİ FARKLI TARZLARDA OLSA DAHİ ANLAMA (READING).</a:t>
          </a:r>
          <a:endParaRPr lang="en-US" sz="1300" kern="1200" dirty="0"/>
        </a:p>
      </dsp:txBody>
      <dsp:txXfrm>
        <a:off x="2738689" y="2038086"/>
        <a:ext cx="2054564" cy="720000"/>
      </dsp:txXfrm>
    </dsp:sp>
    <dsp:sp modelId="{69FEF6EF-2FA5-44DF-B5EC-37C3FDE4D524}">
      <dsp:nvSpPr>
        <dsp:cNvPr id="0" name=""/>
        <dsp:cNvSpPr/>
      </dsp:nvSpPr>
      <dsp:spPr>
        <a:xfrm>
          <a:off x="5717807" y="823313"/>
          <a:ext cx="924553" cy="9245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E696D-D06D-415B-A2FF-CBB884F509FD}">
      <dsp:nvSpPr>
        <dsp:cNvPr id="0" name=""/>
        <dsp:cNvSpPr/>
      </dsp:nvSpPr>
      <dsp:spPr>
        <a:xfrm>
          <a:off x="5152802" y="2038086"/>
          <a:ext cx="2054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KENDİ ALANLARI DIŞINDAKİ KARMAŞIK KONULARDAKİ DERS VE TARTIŞMALARI ANLAMA (LISTENING).</a:t>
          </a:r>
          <a:endParaRPr lang="en-US" sz="1300" kern="1200" dirty="0"/>
        </a:p>
      </dsp:txBody>
      <dsp:txXfrm>
        <a:off x="5152802" y="2038086"/>
        <a:ext cx="2054564" cy="720000"/>
      </dsp:txXfrm>
    </dsp:sp>
    <dsp:sp modelId="{20D57006-A8A2-40AB-8B09-BE33CA364A08}">
      <dsp:nvSpPr>
        <dsp:cNvPr id="0" name=""/>
        <dsp:cNvSpPr/>
      </dsp:nvSpPr>
      <dsp:spPr>
        <a:xfrm>
          <a:off x="8131920" y="823313"/>
          <a:ext cx="924553" cy="9245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7BCB3-1212-469B-9523-39AFA3ED221A}">
      <dsp:nvSpPr>
        <dsp:cNvPr id="0" name=""/>
        <dsp:cNvSpPr/>
      </dsp:nvSpPr>
      <dsp:spPr>
        <a:xfrm>
          <a:off x="7566915" y="2038086"/>
          <a:ext cx="2054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AKICI VE SPONTANE ŞEKİLDE KENDİLERİNİ İFADE EDEBİLİRLER VE SUNUM YAPABİLME (SPEAKING).</a:t>
          </a:r>
          <a:endParaRPr lang="en-US" sz="1300" kern="1200" dirty="0"/>
        </a:p>
      </dsp:txBody>
      <dsp:txXfrm>
        <a:off x="7566915" y="2038086"/>
        <a:ext cx="2054564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C0FD5-5FE7-473F-B7B1-70956E74241E}">
      <dsp:nvSpPr>
        <dsp:cNvPr id="0" name=""/>
        <dsp:cNvSpPr/>
      </dsp:nvSpPr>
      <dsp:spPr>
        <a:xfrm>
          <a:off x="735796" y="347495"/>
          <a:ext cx="4685336" cy="4685336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8 hafta</a:t>
          </a:r>
          <a:endParaRPr lang="en-US" sz="2500" kern="1200" dirty="0"/>
        </a:p>
      </dsp:txBody>
      <dsp:txXfrm>
        <a:off x="3132010" y="1214282"/>
        <a:ext cx="1729112" cy="1394445"/>
      </dsp:txXfrm>
    </dsp:sp>
    <dsp:sp modelId="{A33117FC-01BC-4E88-A222-231C5B051704}">
      <dsp:nvSpPr>
        <dsp:cNvPr id="0" name=""/>
        <dsp:cNvSpPr/>
      </dsp:nvSpPr>
      <dsp:spPr>
        <a:xfrm>
          <a:off x="538342" y="544949"/>
          <a:ext cx="4685336" cy="4685336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Richmond / Yaz Okulu</a:t>
          </a:r>
          <a:endParaRPr lang="en-US" sz="2500" kern="1200" dirty="0"/>
        </a:p>
      </dsp:txBody>
      <dsp:txXfrm>
        <a:off x="2964677" y="2971283"/>
        <a:ext cx="1729112" cy="1394445"/>
      </dsp:txXfrm>
    </dsp:sp>
    <dsp:sp modelId="{90DC1725-79F0-4775-A5F4-C63735198FFD}">
      <dsp:nvSpPr>
        <dsp:cNvPr id="0" name=""/>
        <dsp:cNvSpPr/>
      </dsp:nvSpPr>
      <dsp:spPr>
        <a:xfrm>
          <a:off x="538342" y="544949"/>
          <a:ext cx="4685336" cy="4685336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1. ve 3. Modülden sonra 1 hafta ara </a:t>
          </a:r>
          <a:endParaRPr lang="en-US" sz="2500" kern="1200" dirty="0"/>
        </a:p>
      </dsp:txBody>
      <dsp:txXfrm>
        <a:off x="1068231" y="2971283"/>
        <a:ext cx="1729112" cy="1394445"/>
      </dsp:txXfrm>
    </dsp:sp>
    <dsp:sp modelId="{4046F402-4BF2-418A-BA2E-55D20F96E412}">
      <dsp:nvSpPr>
        <dsp:cNvPr id="0" name=""/>
        <dsp:cNvSpPr/>
      </dsp:nvSpPr>
      <dsp:spPr>
        <a:xfrm>
          <a:off x="538342" y="544949"/>
          <a:ext cx="4685336" cy="4685336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4</a:t>
          </a:r>
          <a:r>
            <a:rPr lang="tr-TR" sz="2500" kern="1200" baseline="0" dirty="0"/>
            <a:t> Modül</a:t>
          </a:r>
          <a:endParaRPr lang="en-US" sz="2500" kern="1200" dirty="0"/>
        </a:p>
      </dsp:txBody>
      <dsp:txXfrm>
        <a:off x="1068231" y="1409505"/>
        <a:ext cx="1729112" cy="1394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285E6-0814-4E95-88D6-21E0917D5E31}">
      <dsp:nvSpPr>
        <dsp:cNvPr id="0" name=""/>
        <dsp:cNvSpPr/>
      </dsp:nvSpPr>
      <dsp:spPr>
        <a:xfrm>
          <a:off x="436236" y="432984"/>
          <a:ext cx="697675" cy="69767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D4F42-DD49-4425-A6B6-00EA3A6B1AEF}">
      <dsp:nvSpPr>
        <dsp:cNvPr id="0" name=""/>
        <dsp:cNvSpPr/>
      </dsp:nvSpPr>
      <dsp:spPr>
        <a:xfrm>
          <a:off x="9878" y="1415325"/>
          <a:ext cx="1550390" cy="76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/>
            <a:t>READING (OKUMA)         30 p</a:t>
          </a:r>
          <a:endParaRPr lang="en-US" sz="1800" kern="1200" dirty="0"/>
        </a:p>
      </dsp:txBody>
      <dsp:txXfrm>
        <a:off x="9878" y="1415325"/>
        <a:ext cx="1550390" cy="763082"/>
      </dsp:txXfrm>
    </dsp:sp>
    <dsp:sp modelId="{A470ECA6-4682-4876-976D-9F20ED8571B5}">
      <dsp:nvSpPr>
        <dsp:cNvPr id="0" name=""/>
        <dsp:cNvSpPr/>
      </dsp:nvSpPr>
      <dsp:spPr>
        <a:xfrm>
          <a:off x="2257945" y="432984"/>
          <a:ext cx="697675" cy="6976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5B854-6DD8-4E80-B668-D115008797B4}">
      <dsp:nvSpPr>
        <dsp:cNvPr id="0" name=""/>
        <dsp:cNvSpPr/>
      </dsp:nvSpPr>
      <dsp:spPr>
        <a:xfrm>
          <a:off x="1831587" y="1415325"/>
          <a:ext cx="1550390" cy="76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WHILE LISTENING (DİNLERKEN CEVAPLAMA) 10 p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Book" panose="020B0503020102020204"/>
            <a:ea typeface="+mn-ea"/>
            <a:cs typeface="+mn-cs"/>
          </a:endParaRPr>
        </a:p>
      </dsp:txBody>
      <dsp:txXfrm>
        <a:off x="1831587" y="1415325"/>
        <a:ext cx="1550390" cy="763082"/>
      </dsp:txXfrm>
    </dsp:sp>
    <dsp:sp modelId="{EF477BD8-2F23-4230-8171-E38241C6EEBD}">
      <dsp:nvSpPr>
        <dsp:cNvPr id="0" name=""/>
        <dsp:cNvSpPr/>
      </dsp:nvSpPr>
      <dsp:spPr>
        <a:xfrm>
          <a:off x="4079654" y="432984"/>
          <a:ext cx="697675" cy="6976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FF030-022A-40DB-AA74-9FCB5407D9CF}">
      <dsp:nvSpPr>
        <dsp:cNvPr id="0" name=""/>
        <dsp:cNvSpPr/>
      </dsp:nvSpPr>
      <dsp:spPr>
        <a:xfrm>
          <a:off x="3653296" y="1415325"/>
          <a:ext cx="1550390" cy="76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NOTE TAKING (NOT ALARAK CEVAPLAMA) 15 p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Book" panose="020B0503020102020204"/>
            <a:ea typeface="+mn-ea"/>
            <a:cs typeface="+mn-cs"/>
          </a:endParaRPr>
        </a:p>
      </dsp:txBody>
      <dsp:txXfrm>
        <a:off x="3653296" y="1415325"/>
        <a:ext cx="1550390" cy="763082"/>
      </dsp:txXfrm>
    </dsp:sp>
    <dsp:sp modelId="{8D2DED81-5575-4415-83F1-D69E1D5AB295}">
      <dsp:nvSpPr>
        <dsp:cNvPr id="0" name=""/>
        <dsp:cNvSpPr/>
      </dsp:nvSpPr>
      <dsp:spPr>
        <a:xfrm>
          <a:off x="5901363" y="432984"/>
          <a:ext cx="697675" cy="697675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13E79-A3B3-43D8-89DB-BA036802E583}">
      <dsp:nvSpPr>
        <dsp:cNvPr id="0" name=""/>
        <dsp:cNvSpPr/>
      </dsp:nvSpPr>
      <dsp:spPr>
        <a:xfrm>
          <a:off x="5475005" y="1415325"/>
          <a:ext cx="1550390" cy="76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SPEAKING (KONUŞMA)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10 p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Book" panose="020B0503020102020204"/>
            <a:ea typeface="+mn-ea"/>
            <a:cs typeface="+mn-cs"/>
          </a:endParaRPr>
        </a:p>
      </dsp:txBody>
      <dsp:txXfrm>
        <a:off x="5475005" y="1415325"/>
        <a:ext cx="1550390" cy="763082"/>
      </dsp:txXfrm>
    </dsp:sp>
    <dsp:sp modelId="{1F94A2DB-5E1B-47D3-9D05-BE46714D415F}">
      <dsp:nvSpPr>
        <dsp:cNvPr id="0" name=""/>
        <dsp:cNvSpPr/>
      </dsp:nvSpPr>
      <dsp:spPr>
        <a:xfrm>
          <a:off x="7723072" y="432984"/>
          <a:ext cx="697675" cy="6976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95BF1-D738-435F-9F65-8612F9372AD1}">
      <dsp:nvSpPr>
        <dsp:cNvPr id="0" name=""/>
        <dsp:cNvSpPr/>
      </dsp:nvSpPr>
      <dsp:spPr>
        <a:xfrm>
          <a:off x="7296714" y="1415325"/>
          <a:ext cx="1550390" cy="76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WRITING (YAZMA)	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 35 p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Book" panose="020B0503020102020204"/>
            <a:ea typeface="+mn-ea"/>
            <a:cs typeface="+mn-cs"/>
          </a:endParaRPr>
        </a:p>
      </dsp:txBody>
      <dsp:txXfrm>
        <a:off x="7296714" y="1415325"/>
        <a:ext cx="1550390" cy="763082"/>
      </dsp:txXfrm>
    </dsp:sp>
    <dsp:sp modelId="{F193DFCC-2B86-4F3F-B9BF-D562E3A40176}">
      <dsp:nvSpPr>
        <dsp:cNvPr id="0" name=""/>
        <dsp:cNvSpPr/>
      </dsp:nvSpPr>
      <dsp:spPr>
        <a:xfrm>
          <a:off x="4079654" y="2566005"/>
          <a:ext cx="697675" cy="697675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AD2D1-FA15-4844-9F66-34CE2A1F0F50}">
      <dsp:nvSpPr>
        <dsp:cNvPr id="0" name=""/>
        <dsp:cNvSpPr/>
      </dsp:nvSpPr>
      <dsp:spPr>
        <a:xfrm>
          <a:off x="0" y="3557221"/>
          <a:ext cx="8856978" cy="76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YETERLİK SINAVININ %40’I VE MODÜL ORTALAMASININ %60’I ALINARAK GEÇME NOTU HESAPLANIR; 60 VE ÜZERİ NOT ALANLAR BAŞARILI SAYILIR.</a:t>
          </a:r>
          <a:endParaRPr lang="en-US" sz="2100" kern="1200" dirty="0"/>
        </a:p>
      </dsp:txBody>
      <dsp:txXfrm>
        <a:off x="0" y="3557221"/>
        <a:ext cx="8856978" cy="763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C0A54-577D-4872-82F1-E5E149D18F67}">
      <dsp:nvSpPr>
        <dsp:cNvPr id="0" name=""/>
        <dsp:cNvSpPr/>
      </dsp:nvSpPr>
      <dsp:spPr>
        <a:xfrm>
          <a:off x="0" y="680"/>
          <a:ext cx="6506304" cy="159327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B6571-EFA1-4BDF-954B-A4BFC930759E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575A7-FF3A-4E46-B937-FE647C1888CE}">
      <dsp:nvSpPr>
        <dsp:cNvPr id="0" name=""/>
        <dsp:cNvSpPr/>
      </dsp:nvSpPr>
      <dsp:spPr>
        <a:xfrm>
          <a:off x="1840237" y="680"/>
          <a:ext cx="466606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/>
            <a:t>4 MODÜL ORTALAMASI </a:t>
          </a:r>
          <a:r>
            <a:rPr lang="tr-TR" sz="1700" b="1" u="sng" kern="1200"/>
            <a:t>85 VE ÜSTÜ</a:t>
          </a:r>
          <a:r>
            <a:rPr lang="tr-TR" sz="1700" b="1" kern="1200"/>
            <a:t> OLANLAR (HER MODÜLDE BAŞARILI OLARAK) YETERLİK SINAVINA KATILMAKSIZIN YIL SONUNDA DİREK FAKÜLTELERİNDEKİ BÖLÜMLERİNE GEÇERLER. </a:t>
          </a:r>
          <a:endParaRPr lang="en-US" sz="1700" kern="1200"/>
        </a:p>
      </dsp:txBody>
      <dsp:txXfrm>
        <a:off x="1840237" y="680"/>
        <a:ext cx="4666066" cy="1593279"/>
      </dsp:txXfrm>
    </dsp:sp>
    <dsp:sp modelId="{530A80D5-9235-43F3-AFA8-7651542AEA8C}">
      <dsp:nvSpPr>
        <dsp:cNvPr id="0" name=""/>
        <dsp:cNvSpPr/>
      </dsp:nvSpPr>
      <dsp:spPr>
        <a:xfrm>
          <a:off x="0" y="1992280"/>
          <a:ext cx="6506304" cy="159327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09223-7386-4002-A830-A8C3F4C5D8CA}">
      <dsp:nvSpPr>
        <dsp:cNvPr id="0" name=""/>
        <dsp:cNvSpPr/>
      </dsp:nvSpPr>
      <dsp:spPr>
        <a:xfrm>
          <a:off x="481967" y="2350768"/>
          <a:ext cx="876303" cy="87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371F7-51DE-4837-B43F-6FBD45DAD4D4}">
      <dsp:nvSpPr>
        <dsp:cNvPr id="0" name=""/>
        <dsp:cNvSpPr/>
      </dsp:nvSpPr>
      <dsp:spPr>
        <a:xfrm>
          <a:off x="1840237" y="1992280"/>
          <a:ext cx="466606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/>
            <a:t>BU ÖZEL DURUM </a:t>
          </a:r>
          <a:r>
            <a:rPr lang="tr-TR" sz="1700" b="1" u="sng" kern="1200"/>
            <a:t>EDINBURGH, PETERBOROUGH VE ADDINGTON </a:t>
          </a:r>
          <a:r>
            <a:rPr lang="tr-TR" sz="1700" b="1" kern="1200"/>
            <a:t>SINIFLARI İÇİN GEÇERLİDİR.</a:t>
          </a:r>
          <a:endParaRPr lang="en-US" sz="1700" kern="1200"/>
        </a:p>
      </dsp:txBody>
      <dsp:txXfrm>
        <a:off x="1840237" y="1992280"/>
        <a:ext cx="4666066" cy="1593279"/>
      </dsp:txXfrm>
    </dsp:sp>
    <dsp:sp modelId="{AC3A40A1-34D4-49D7-9160-969359C125F0}">
      <dsp:nvSpPr>
        <dsp:cNvPr id="0" name=""/>
        <dsp:cNvSpPr/>
      </dsp:nvSpPr>
      <dsp:spPr>
        <a:xfrm>
          <a:off x="0" y="3983879"/>
          <a:ext cx="6506304" cy="159327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038A2-1D53-4844-8755-972257D38047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451EE-F7A1-4784-9B17-E2DAFD43A4E2}">
      <dsp:nvSpPr>
        <dsp:cNvPr id="0" name=""/>
        <dsp:cNvSpPr/>
      </dsp:nvSpPr>
      <dsp:spPr>
        <a:xfrm>
          <a:off x="1840237" y="3983879"/>
          <a:ext cx="466606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u="sng" kern="1200"/>
            <a:t>BRIGHTON</a:t>
          </a:r>
          <a:r>
            <a:rPr lang="tr-TR" sz="1700" b="1" kern="1200"/>
            <a:t> ÖĞRENCİLERİ BU HAKKA SAHİP DEĞİLLERDİR.</a:t>
          </a:r>
          <a:endParaRPr lang="en-US" sz="1700" kern="1200"/>
        </a:p>
      </dsp:txBody>
      <dsp:txXfrm>
        <a:off x="1840237" y="3983879"/>
        <a:ext cx="4666066" cy="1593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8EDE1-BDCB-4E33-B135-116F6A912F16}">
      <dsp:nvSpPr>
        <dsp:cNvPr id="0" name=""/>
        <dsp:cNvSpPr/>
      </dsp:nvSpPr>
      <dsp:spPr>
        <a:xfrm>
          <a:off x="0" y="62259"/>
          <a:ext cx="2659139" cy="1595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/>
            <a:t>ÖĞRENCİ TEMSİLCİLERİ</a:t>
          </a:r>
          <a:endParaRPr lang="en-US" sz="2600" kern="1200"/>
        </a:p>
      </dsp:txBody>
      <dsp:txXfrm>
        <a:off x="0" y="62259"/>
        <a:ext cx="2659139" cy="1595483"/>
      </dsp:txXfrm>
    </dsp:sp>
    <dsp:sp modelId="{5315E86C-B5C1-4212-B8D6-DB521281C38D}">
      <dsp:nvSpPr>
        <dsp:cNvPr id="0" name=""/>
        <dsp:cNvSpPr/>
      </dsp:nvSpPr>
      <dsp:spPr>
        <a:xfrm>
          <a:off x="2925053" y="62259"/>
          <a:ext cx="2659139" cy="1595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/>
            <a:t>DANIŞMAN ÖĞRETİM GÖREVLİSİ</a:t>
          </a:r>
          <a:endParaRPr lang="en-US" sz="2600" kern="1200"/>
        </a:p>
      </dsp:txBody>
      <dsp:txXfrm>
        <a:off x="2925053" y="62259"/>
        <a:ext cx="2659139" cy="1595483"/>
      </dsp:txXfrm>
    </dsp:sp>
    <dsp:sp modelId="{58965F13-DA7C-4A4C-8B5E-50A9828EFC9B}">
      <dsp:nvSpPr>
        <dsp:cNvPr id="0" name=""/>
        <dsp:cNvSpPr/>
      </dsp:nvSpPr>
      <dsp:spPr>
        <a:xfrm>
          <a:off x="5850107" y="62259"/>
          <a:ext cx="2659139" cy="1595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YABANCI</a:t>
          </a:r>
          <a:r>
            <a:rPr lang="tr-TR" sz="2600" kern="1200" baseline="0" dirty="0"/>
            <a:t> ÖĞRENCİ TEMSİLCİSİ VE DANIŞMANI</a:t>
          </a:r>
          <a:endParaRPr lang="en-US" sz="2600" kern="1200" dirty="0"/>
        </a:p>
      </dsp:txBody>
      <dsp:txXfrm>
        <a:off x="5850107" y="62259"/>
        <a:ext cx="2659139" cy="1595483"/>
      </dsp:txXfrm>
    </dsp:sp>
    <dsp:sp modelId="{54EBD839-F266-4966-875F-395B50993665}">
      <dsp:nvSpPr>
        <dsp:cNvPr id="0" name=""/>
        <dsp:cNvSpPr/>
      </dsp:nvSpPr>
      <dsp:spPr>
        <a:xfrm>
          <a:off x="0" y="1923656"/>
          <a:ext cx="2659139" cy="1595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/>
            <a:t>ENGELLİ</a:t>
          </a:r>
          <a:r>
            <a:rPr lang="tr-TR" sz="2600" kern="1200" baseline="0"/>
            <a:t> ÖĞRENCİ BİRİMİ</a:t>
          </a:r>
          <a:endParaRPr lang="en-US" sz="2600" kern="1200"/>
        </a:p>
      </dsp:txBody>
      <dsp:txXfrm>
        <a:off x="0" y="1923656"/>
        <a:ext cx="2659139" cy="1595483"/>
      </dsp:txXfrm>
    </dsp:sp>
    <dsp:sp modelId="{27786853-7E36-4C44-BFDD-ADED97D9C8E0}">
      <dsp:nvSpPr>
        <dsp:cNvPr id="0" name=""/>
        <dsp:cNvSpPr/>
      </dsp:nvSpPr>
      <dsp:spPr>
        <a:xfrm>
          <a:off x="2925053" y="1923656"/>
          <a:ext cx="2659139" cy="1595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WISHBOXES</a:t>
          </a:r>
          <a:endParaRPr lang="en-US" sz="2600" kern="1200" dirty="0"/>
        </a:p>
      </dsp:txBody>
      <dsp:txXfrm>
        <a:off x="2925053" y="1923656"/>
        <a:ext cx="2659139" cy="1595483"/>
      </dsp:txXfrm>
    </dsp:sp>
    <dsp:sp modelId="{C9132B7D-DAAB-442D-B149-69DAA4701E70}">
      <dsp:nvSpPr>
        <dsp:cNvPr id="0" name=""/>
        <dsp:cNvSpPr/>
      </dsp:nvSpPr>
      <dsp:spPr>
        <a:xfrm>
          <a:off x="5850107" y="1923656"/>
          <a:ext cx="2659139" cy="1595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Psikolojik Danışmanlık ve Rehberlik Merkezi (PDRM)</a:t>
          </a:r>
          <a:endParaRPr lang="en-US" sz="2600" kern="1200" dirty="0"/>
        </a:p>
      </dsp:txBody>
      <dsp:txXfrm>
        <a:off x="5850107" y="1923656"/>
        <a:ext cx="2659139" cy="15954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B2C3C-6188-4905-A71B-7FFEFF2AD172}">
      <dsp:nvSpPr>
        <dsp:cNvPr id="0" name=""/>
        <dsp:cNvSpPr/>
      </dsp:nvSpPr>
      <dsp:spPr>
        <a:xfrm>
          <a:off x="0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98827-CDCF-4AC4-BEFA-B024A81ED01F}">
      <dsp:nvSpPr>
        <dsp:cNvPr id="0" name=""/>
        <dsp:cNvSpPr/>
      </dsp:nvSpPr>
      <dsp:spPr>
        <a:xfrm>
          <a:off x="300037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300" b="1" kern="1200" dirty="0"/>
            <a:t>09:10– 1</a:t>
          </a:r>
          <a:r>
            <a:rPr lang="en-US" sz="2300" b="1" kern="1200" dirty="0"/>
            <a:t>6:0</a:t>
          </a:r>
          <a:r>
            <a:rPr lang="tr-TR" sz="2300" b="1" kern="1200" dirty="0"/>
            <a:t>0</a:t>
          </a:r>
          <a:endParaRPr lang="en-US" sz="2300" kern="1200" dirty="0"/>
        </a:p>
      </dsp:txBody>
      <dsp:txXfrm>
        <a:off x="350259" y="1126082"/>
        <a:ext cx="2599893" cy="1614270"/>
      </dsp:txXfrm>
    </dsp:sp>
    <dsp:sp modelId="{DE330FD5-B141-4A85-8D31-ED0286C765B9}">
      <dsp:nvSpPr>
        <dsp:cNvPr id="0" name=""/>
        <dsp:cNvSpPr/>
      </dsp:nvSpPr>
      <dsp:spPr>
        <a:xfrm>
          <a:off x="3300412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E1C1C-ECFA-4F39-8F35-C662F158383B}">
      <dsp:nvSpPr>
        <dsp:cNvPr id="0" name=""/>
        <dsp:cNvSpPr/>
      </dsp:nvSpPr>
      <dsp:spPr>
        <a:xfrm>
          <a:off x="3600449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300" kern="1200" dirty="0"/>
            <a:t>1 DERS 50 DK’DIR.</a:t>
          </a:r>
          <a:endParaRPr lang="en-US" sz="2300" kern="1200" dirty="0"/>
        </a:p>
      </dsp:txBody>
      <dsp:txXfrm>
        <a:off x="3650671" y="1126082"/>
        <a:ext cx="2599893" cy="1614270"/>
      </dsp:txXfrm>
    </dsp:sp>
    <dsp:sp modelId="{421139DB-3FE0-43A1-86C4-5CC815C2AEC2}">
      <dsp:nvSpPr>
        <dsp:cNvPr id="0" name=""/>
        <dsp:cNvSpPr/>
      </dsp:nvSpPr>
      <dsp:spPr>
        <a:xfrm>
          <a:off x="6600824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08E0B-78BA-4806-B4CE-CCE02D5BC06A}">
      <dsp:nvSpPr>
        <dsp:cNvPr id="0" name=""/>
        <dsp:cNvSpPr/>
      </dsp:nvSpPr>
      <dsp:spPr>
        <a:xfrm>
          <a:off x="6900862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300" kern="1200"/>
            <a:t>*Dersler onlIne olduğunda ders saatleri değişebilir.</a:t>
          </a:r>
          <a:endParaRPr lang="en-US" sz="2300" kern="1200"/>
        </a:p>
      </dsp:txBody>
      <dsp:txXfrm>
        <a:off x="6951084" y="1126082"/>
        <a:ext cx="2599893" cy="1614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0.20469</cdr:x>
      <cdr:y>0.34053</cdr:y>
    </cdr:from>
    <cdr:to>
      <cdr:x>0.36047</cdr:x>
      <cdr:y>0.65947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1247800" y="1383928"/>
          <a:ext cx="949605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0.08679</cdr:x>
      <cdr:y>0.32223</cdr:y>
    </cdr:from>
    <cdr:to>
      <cdr:x>0.28529</cdr:x>
      <cdr:y>0.49941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491139" y="1409920"/>
          <a:ext cx="1123356" cy="775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2800" dirty="0">
              <a:latin typeface="Aharoni" pitchFamily="2" charset="-79"/>
              <a:cs typeface="Aharoni" pitchFamily="2" charset="-79"/>
            </a:rPr>
            <a:t>EMA % 40</a:t>
          </a:r>
        </a:p>
      </cdr:txBody>
    </cdr:sp>
  </cdr:relSizeAnchor>
  <cdr:relSizeAnchor xmlns:cdr="http://schemas.openxmlformats.org/drawingml/2006/chartDrawing">
    <cdr:from>
      <cdr:x>0.38009</cdr:x>
      <cdr:y>0.69109</cdr:y>
    </cdr:from>
    <cdr:to>
      <cdr:x>0.53009</cdr:x>
      <cdr:y>0.91609</cdr:y>
    </cdr:to>
    <cdr:sp macro="" textlink="">
      <cdr:nvSpPr>
        <cdr:cNvPr id="4" name="Metin kutusu 3"/>
        <cdr:cNvSpPr txBox="1"/>
      </cdr:nvSpPr>
      <cdr:spPr>
        <a:xfrm xmlns:a="http://schemas.openxmlformats.org/drawingml/2006/main">
          <a:off x="3202252" y="3394879"/>
          <a:ext cx="1263740" cy="1105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2400" dirty="0">
              <a:latin typeface="Aharoni" pitchFamily="2" charset="-79"/>
              <a:cs typeface="Aharoni" pitchFamily="2" charset="-79"/>
            </a:rPr>
            <a:t>IMA  </a:t>
          </a:r>
        </a:p>
        <a:p xmlns:a="http://schemas.openxmlformats.org/drawingml/2006/main">
          <a:r>
            <a:rPr lang="tr-TR" sz="2400" dirty="0">
              <a:latin typeface="Aharoni" pitchFamily="2" charset="-79"/>
              <a:cs typeface="Aharoni" pitchFamily="2" charset="-79"/>
            </a:rPr>
            <a:t>%30</a:t>
          </a:r>
          <a:endParaRPr lang="tr-TR" sz="2800" dirty="0">
            <a:latin typeface="Aharoni" pitchFamily="2" charset="-79"/>
            <a:cs typeface="Aharoni" pitchFamily="2" charset="-79"/>
          </a:endParaRPr>
        </a:p>
      </cdr:txBody>
    </cdr:sp>
  </cdr:relSizeAnchor>
  <cdr:relSizeAnchor xmlns:cdr="http://schemas.openxmlformats.org/drawingml/2006/chartDrawing">
    <cdr:from>
      <cdr:x>0.3789</cdr:x>
      <cdr:y>0.04195</cdr:y>
    </cdr:from>
    <cdr:to>
      <cdr:x>0.5289</cdr:x>
      <cdr:y>0.26695</cdr:y>
    </cdr:to>
    <cdr:sp macro="" textlink="">
      <cdr:nvSpPr>
        <cdr:cNvPr id="5" name="Metin kutusu 4"/>
        <cdr:cNvSpPr txBox="1"/>
      </cdr:nvSpPr>
      <cdr:spPr>
        <a:xfrm xmlns:a="http://schemas.openxmlformats.org/drawingml/2006/main">
          <a:off x="2144304" y="183531"/>
          <a:ext cx="848883" cy="984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2800" dirty="0">
              <a:latin typeface="Aharoni" pitchFamily="2" charset="-79"/>
              <a:cs typeface="Aharoni" pitchFamily="2" charset="-79"/>
            </a:rPr>
            <a:t>T A</a:t>
          </a:r>
        </a:p>
        <a:p xmlns:a="http://schemas.openxmlformats.org/drawingml/2006/main">
          <a:r>
            <a:rPr lang="tr-TR" sz="2800" dirty="0">
              <a:latin typeface="Aharoni" pitchFamily="2" charset="-79"/>
              <a:cs typeface="Aharoni" pitchFamily="2" charset="-79"/>
            </a:rPr>
            <a:t> % 10</a:t>
          </a:r>
        </a:p>
      </cdr:txBody>
    </cdr:sp>
  </cdr:relSizeAnchor>
  <cdr:relSizeAnchor xmlns:cdr="http://schemas.openxmlformats.org/drawingml/2006/chartDrawing">
    <cdr:from>
      <cdr:x>0.55147</cdr:x>
      <cdr:y>0.25241</cdr:y>
    </cdr:from>
    <cdr:to>
      <cdr:x>0.67108</cdr:x>
      <cdr:y>0.35502</cdr:y>
    </cdr:to>
    <cdr:sp macro="" textlink="">
      <cdr:nvSpPr>
        <cdr:cNvPr id="10" name="Dikdörtgen 9"/>
        <cdr:cNvSpPr/>
      </cdr:nvSpPr>
      <cdr:spPr>
        <a:xfrm xmlns:a="http://schemas.openxmlformats.org/drawingml/2006/main">
          <a:off x="3984104" y="1239912"/>
          <a:ext cx="86409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0.52882</cdr:x>
      <cdr:y>0.35191</cdr:y>
    </cdr:from>
    <cdr:to>
      <cdr:x>0.66835</cdr:x>
      <cdr:y>0.62873</cdr:y>
    </cdr:to>
    <cdr:sp macro="" textlink="">
      <cdr:nvSpPr>
        <cdr:cNvPr id="11" name="Dikdörtgen 10"/>
        <cdr:cNvSpPr/>
      </cdr:nvSpPr>
      <cdr:spPr>
        <a:xfrm xmlns:a="http://schemas.openxmlformats.org/drawingml/2006/main">
          <a:off x="2992738" y="1539799"/>
          <a:ext cx="789631" cy="12112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r-TR" sz="28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Q</a:t>
          </a:r>
        </a:p>
        <a:p xmlns:a="http://schemas.openxmlformats.org/drawingml/2006/main">
          <a:r>
            <a:rPr lang="tr-TR" sz="28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%20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A3C98-0D92-4E55-AE8B-2F9CAD86603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03A7A-AE6B-4CBA-A04C-092969F78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8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F9746-29CF-4BEE-8D89-2391B62707A4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03A7A-AE6B-4CBA-A04C-092969F7881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2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92161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5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4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05394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75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8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07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663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5E3D5CB-D7FD-4924-B3EA-C834E430CE4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7613B88-37B8-41CE-B7F8-ABF930B6AE3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719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5.sv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&#214;&#287;renciNo@toros.edu.t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B1DDFE-5FA4-4619-ABF7-D3C9E357F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186" y="634028"/>
            <a:ext cx="3355942" cy="3732835"/>
          </a:xfrm>
        </p:spPr>
        <p:txBody>
          <a:bodyPr>
            <a:normAutofit/>
          </a:bodyPr>
          <a:lstStyle/>
          <a:p>
            <a:endParaRPr lang="en-GB" sz="600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B4AFDE-267E-44D0-9873-4ECDF50E9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274" y="4436462"/>
            <a:ext cx="4780854" cy="1794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2100" b="1" dirty="0"/>
              <a:t>TOROS ÜNİVERSİTESİ </a:t>
            </a:r>
          </a:p>
          <a:p>
            <a:pPr>
              <a:spcAft>
                <a:spcPts val="600"/>
              </a:spcAft>
            </a:pPr>
            <a:r>
              <a:rPr lang="tr-TR" sz="2100" b="1" dirty="0"/>
              <a:t>YABANCI DİLLER BÖLÜMÜ</a:t>
            </a:r>
          </a:p>
          <a:p>
            <a:pPr>
              <a:spcAft>
                <a:spcPts val="600"/>
              </a:spcAft>
            </a:pPr>
            <a:r>
              <a:rPr lang="tr-TR" sz="2100" b="1" dirty="0"/>
              <a:t>2024-2025 ORYANTASYON</a:t>
            </a:r>
          </a:p>
          <a:p>
            <a:pPr>
              <a:spcAft>
                <a:spcPts val="600"/>
              </a:spcAft>
            </a:pPr>
            <a:endParaRPr lang="en-GB" sz="21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63BBCDD-6342-44F5-A9AA-D182E0DA8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9" y="1340841"/>
            <a:ext cx="4375510" cy="4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9576" y="160338"/>
            <a:ext cx="8808913" cy="89239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4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Modül   ağırlıkları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42599"/>
              </p:ext>
            </p:extLst>
          </p:nvPr>
        </p:nvGraphicFramePr>
        <p:xfrm>
          <a:off x="1971274" y="2035100"/>
          <a:ext cx="8493409" cy="283840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0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5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MODÜL</a:t>
                      </a:r>
                      <a:r>
                        <a:rPr lang="tr-TR" sz="2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tr-TR" sz="2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MODÜL 2</a:t>
                      </a:r>
                      <a:endParaRPr lang="tr-TR" sz="2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MODÜL 3</a:t>
                      </a:r>
                      <a:endParaRPr lang="tr-TR" sz="2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MODÜL 4</a:t>
                      </a:r>
                      <a:endParaRPr lang="tr-TR" sz="2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%20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%25</a:t>
                      </a:r>
                      <a:endParaRPr lang="tr-TR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%25</a:t>
                      </a:r>
                      <a:endParaRPr lang="tr-TR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%30</a:t>
                      </a:r>
                      <a:endParaRPr lang="tr-TR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586D-BBD8-4689-A544-AC26A20852DA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AutoShape 2" descr="Image result for terazi resmi indi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Image result for terazi resmi indir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Terazi, Adalet, Denge, Hukuk, Yargıç, Ağırlık, Ölçek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1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51" name="Rectangle 3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700" b="1" cap="all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Modül</a:t>
            </a:r>
            <a:r>
              <a:rPr lang="en-US" sz="47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700" b="1" cap="all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sonu</a:t>
            </a:r>
            <a:r>
              <a:rPr lang="en-US" sz="47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700" b="1" cap="all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notu</a:t>
            </a:r>
            <a:r>
              <a:rPr lang="en-US" sz="47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bel</a:t>
            </a:r>
            <a:r>
              <a:rPr lang="tr-TR" sz="47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İ</a:t>
            </a:r>
            <a:r>
              <a:rPr lang="en-US" sz="4700" b="1" cap="all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rleme</a:t>
            </a:r>
            <a:r>
              <a:rPr lang="en-US" sz="47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s</a:t>
            </a:r>
            <a:r>
              <a:rPr lang="tr-TR" sz="47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İ</a:t>
            </a:r>
            <a:r>
              <a:rPr lang="en-US" sz="47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stem</a:t>
            </a:r>
            <a:r>
              <a:rPr lang="tr-TR" sz="47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İ</a:t>
            </a:r>
            <a:endParaRPr lang="en-US" sz="4700" b="1" cap="all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2E4586D-BBD8-4689-A544-AC26A20852DA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5" name="Metin kutusu 1"/>
          <p:cNvSpPr txBox="1"/>
          <p:nvPr/>
        </p:nvSpPr>
        <p:spPr>
          <a:xfrm>
            <a:off x="5161392" y="3903599"/>
            <a:ext cx="1188132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tr-TR" sz="3200" b="1"/>
              <a:t> </a:t>
            </a:r>
          </a:p>
        </p:txBody>
      </p:sp>
      <p:sp>
        <p:nvSpPr>
          <p:cNvPr id="8" name="Metin kutusu 1"/>
          <p:cNvSpPr txBox="1"/>
          <p:nvPr/>
        </p:nvSpPr>
        <p:spPr>
          <a:xfrm>
            <a:off x="4664842" y="1463046"/>
            <a:ext cx="1161129" cy="7418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tr-TR" sz="3200" b="1"/>
              <a:t> </a:t>
            </a:r>
          </a:p>
        </p:txBody>
      </p:sp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2286721850"/>
              </p:ext>
            </p:extLst>
          </p:nvPr>
        </p:nvGraphicFramePr>
        <p:xfrm>
          <a:off x="1379023" y="1340841"/>
          <a:ext cx="5659222" cy="437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83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ÖĞRETMEN DEĞERLENDİRME </a:t>
            </a:r>
            <a:r>
              <a:rPr lang="tr-TR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tr-TR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%1</a:t>
            </a:r>
            <a:r>
              <a:rPr lang="tr-TR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br>
              <a:rPr lang="tr-TR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(TEACHER ASSESSMENT)</a:t>
            </a:r>
            <a:r>
              <a:rPr lang="en-US" sz="2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29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2E4586D-BBD8-4689-A544-AC26A20852DA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041" y="318490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360860"/>
              </p:ext>
            </p:extLst>
          </p:nvPr>
        </p:nvGraphicFramePr>
        <p:xfrm>
          <a:off x="1379023" y="2794910"/>
          <a:ext cx="5659223" cy="1467372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160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737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i="0" cap="none" spc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DERSE KATILIM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500" b="0" i="0" cap="none" spc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368" marR="75368" marT="10049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500" b="0" i="0" cap="none" spc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i="0" cap="none" spc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ÖDEV / ONLINE ÖDEV</a:t>
                      </a:r>
                      <a:r>
                        <a:rPr lang="en-US" sz="1500" b="0" i="0" cap="none" spc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tr-TR" sz="1500" b="0" i="0" cap="none" spc="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GÜNLÜK / PORTFOLYO</a:t>
                      </a:r>
                      <a:endParaRPr lang="tr-TR" sz="1500" b="0" i="0" cap="none" spc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68" marR="75368" marT="10049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i="0" cap="none" spc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c) SINIF İÇİ KISA SÜRELİ SINAVLAR</a:t>
                      </a:r>
                    </a:p>
                  </a:txBody>
                  <a:tcPr marL="75368" marR="75368" marT="10049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8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ÖĞRETMEN DEĞERLENDİRME</a:t>
            </a:r>
            <a:r>
              <a:rPr lang="tr-TR" sz="3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tr-TR" sz="3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tr-TR" sz="3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USE OF ENGLISH</a:t>
            </a:r>
            <a:r>
              <a:rPr lang="en-US" sz="3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tr-TR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%1</a:t>
            </a:r>
            <a:r>
              <a:rPr lang="tr-TR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br>
              <a:rPr lang="tr-TR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(TEACHER ASSESSMENT)</a:t>
            </a:r>
            <a:r>
              <a:rPr lang="en-US" sz="2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29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2E4586D-BBD8-4689-A544-AC26A20852DA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041" y="318490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287932"/>
              </p:ext>
            </p:extLst>
          </p:nvPr>
        </p:nvGraphicFramePr>
        <p:xfrm>
          <a:off x="1379023" y="2794910"/>
          <a:ext cx="5659223" cy="1467372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289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737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i="0" cap="none" spc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i="0" cap="none" spc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DERSE KATILIM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500" b="0" i="0" cap="none" spc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368" marR="75368" marT="10049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i="0" cap="none" spc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i="0" cap="none" spc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ÖDEV / ONLINE ÖDEV</a:t>
                      </a:r>
                    </a:p>
                  </a:txBody>
                  <a:tcPr marL="75368" marR="75368" marT="10049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500" b="0" i="0" cap="none" spc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68" marR="75368" marT="10049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365760"/>
            <a:ext cx="8640960" cy="54864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4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ÖLÇME VE DEĞERLENDİRME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760"/>
            <a:ext cx="8686800" cy="5055840"/>
          </a:xfrm>
        </p:spPr>
        <p:txBody>
          <a:bodyPr>
            <a:norm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ÖĞRETMEN DEĞERLENDİRMESİ (TA)       %10</a:t>
            </a:r>
          </a:p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KISA SÜRELİ SINAVLAR (QUIZZES)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%20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MODÜL İÇİ SINAVI (IMA)                                %30</a:t>
            </a:r>
          </a:p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MODÜL SONU SINAVI  (EMA)                         %40</a:t>
            </a:r>
          </a:p>
          <a:p>
            <a:pPr algn="ctr">
              <a:buNone/>
            </a:pPr>
            <a:endParaRPr lang="tr-TR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>
              <a:buNone/>
            </a:pPr>
            <a:endParaRPr lang="tr-TR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YIL SONU BAŞARI NOTU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248836" y="3429000"/>
            <a:ext cx="3519377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YIL SONU NOTU </a:t>
            </a:r>
          </a:p>
          <a:p>
            <a:pPr algn="ctr"/>
            <a:r>
              <a:rPr lang="tr-T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 MODÜLÜN ORTALAMASI) %60</a:t>
            </a:r>
          </a:p>
          <a:p>
            <a:pPr algn="ctr"/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618335" y="3382834"/>
            <a:ext cx="319954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YETERLİK</a:t>
            </a:r>
          </a:p>
          <a:p>
            <a:pPr algn="ctr"/>
            <a:r>
              <a:rPr lang="tr-T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SINAVI %40 </a:t>
            </a:r>
          </a:p>
          <a:p>
            <a:pPr algn="ctr"/>
            <a:r>
              <a:rPr lang="tr-T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72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8471424" y="1110882"/>
            <a:ext cx="3053039" cy="1060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YIL SONU NOTU</a:t>
            </a:r>
            <a:endParaRPr lang="en-US" sz="28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BA9B756-89B9-4948-BBF0-A89729313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32" y="640080"/>
            <a:ext cx="5909065" cy="557784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471423" y="2286000"/>
            <a:ext cx="3053039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600" b="1" dirty="0">
                <a:solidFill>
                  <a:schemeClr val="tx2"/>
                </a:solidFill>
              </a:rPr>
              <a:t>PROFICIENCY EXAM</a:t>
            </a:r>
            <a:r>
              <a:rPr lang="tr-TR" sz="1600" b="1" dirty="0">
                <a:solidFill>
                  <a:schemeClr val="tx2"/>
                </a:solidFill>
              </a:rPr>
              <a:t> (TUPEX) </a:t>
            </a:r>
            <a:r>
              <a:rPr lang="en-US" sz="1600" b="1" dirty="0">
                <a:solidFill>
                  <a:schemeClr val="tx2"/>
                </a:solidFill>
              </a:rPr>
              <a:t>%40   </a:t>
            </a:r>
            <a:endParaRPr lang="tr-TR" sz="1600" b="1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tr-TR" sz="1600" b="1" dirty="0">
                <a:solidFill>
                  <a:schemeClr val="tx2"/>
                </a:solidFill>
              </a:rPr>
              <a:t>		</a:t>
            </a:r>
            <a:r>
              <a:rPr lang="en-US" sz="1600" b="1" dirty="0">
                <a:solidFill>
                  <a:schemeClr val="tx2"/>
                </a:solidFill>
              </a:rPr>
              <a:t>+   </a:t>
            </a:r>
            <a:endParaRPr lang="tr-TR" sz="1600" b="1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600" b="1" dirty="0">
                <a:solidFill>
                  <a:schemeClr val="tx2"/>
                </a:solidFill>
              </a:rPr>
              <a:t>MODÜL SONU ORTALAMALARI (AĞIRLIKLARINA GÖRE 4 MODÜLÜN ORTALAMASI)  %60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2E4586D-BBD8-4689-A544-AC26A20852DA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ACAFF144-F7E6-4D66-905A-F632F91092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166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3512" y="116632"/>
            <a:ext cx="8784976" cy="1080120"/>
          </a:xfrm>
        </p:spPr>
        <p:txBody>
          <a:bodyPr>
            <a:noAutofit/>
          </a:bodyPr>
          <a:lstStyle/>
          <a:p>
            <a:pPr algn="ctr"/>
            <a:r>
              <a:rPr lang="tr-TR" sz="4400" b="1" cap="all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TUPEX </a:t>
            </a:r>
            <a:br>
              <a:rPr lang="tr-TR" sz="4400" b="1" cap="all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400" b="1" cap="all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(YETERLİK SINAVI) 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6305119C-AFCF-4DFD-AC04-0B4469A3E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187516"/>
              </p:ext>
            </p:extLst>
          </p:nvPr>
        </p:nvGraphicFramePr>
        <p:xfrm>
          <a:off x="1703512" y="1492898"/>
          <a:ext cx="8856984" cy="47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586D-BBD8-4689-A544-AC26A20852DA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4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tr-TR" sz="4100" b="1" cap="all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ÖZEL DURUMLAR</a:t>
            </a:r>
            <a:endParaRPr lang="en-GB" sz="4100" b="1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E4586D-BBD8-4689-A544-AC26A20852DA}" type="slidenum">
              <a:rPr lang="tr-TR" smtClean="0"/>
              <a:pPr>
                <a:spcAft>
                  <a:spcPts val="600"/>
                </a:spcAft>
              </a:pPr>
              <a:t>17</a:t>
            </a:fld>
            <a:endParaRPr lang="tr-TR"/>
          </a:p>
        </p:txBody>
      </p:sp>
      <p:graphicFrame>
        <p:nvGraphicFramePr>
          <p:cNvPr id="6" name="1 İçerik Yer Tutucusu">
            <a:extLst>
              <a:ext uri="{FF2B5EF4-FFF2-40B4-BE49-F238E27FC236}">
                <a16:creationId xmlns:a16="http://schemas.microsoft.com/office/drawing/2014/main" id="{E8113BF3-A57B-4591-883C-D32710F2F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075313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8511CAE-6AAD-4026-90B0-6917258C1C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2ABF9B0-90E1-D857-EB4C-40E9B16D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sz="4200" cap="all" dirty="0"/>
              <a:t>DANIŞMAN ÖĞRETİM GÖREVLİLERİ</a:t>
            </a:r>
            <a:r>
              <a:rPr lang="en-US" sz="4200" cap="all" dirty="0"/>
              <a:t/>
            </a:r>
            <a:br>
              <a:rPr lang="en-US" sz="4200" cap="all" dirty="0"/>
            </a:br>
            <a:endParaRPr lang="en-US" sz="4200" cap="all" dirty="0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7388763A-4025-4433-A72C-457FC3763E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8A2DFE20-1EAE-45A9-AD16-D4DBD0ABB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DDB73D2-29CB-4644-D2D5-F96EB2BDD1BA}"/>
              </a:ext>
            </a:extLst>
          </p:cNvPr>
          <p:cNvSpPr txBox="1"/>
          <p:nvPr/>
        </p:nvSpPr>
        <p:spPr>
          <a:xfrm>
            <a:off x="1481253" y="1148944"/>
            <a:ext cx="47584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A1 SEYDA ASLAN TUNÇ</a:t>
            </a:r>
          </a:p>
          <a:p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A2 FUNDA AZNİK</a:t>
            </a:r>
          </a:p>
          <a:p>
            <a:endParaRPr lang="tr-TR" sz="2800" dirty="0"/>
          </a:p>
          <a:p>
            <a:r>
              <a:rPr lang="tr-TR" sz="2800" dirty="0"/>
              <a:t>P1 ESİN APÇİN</a:t>
            </a:r>
          </a:p>
          <a:p>
            <a:endParaRPr lang="tr-TR" sz="2800" dirty="0"/>
          </a:p>
          <a:p>
            <a:r>
              <a:rPr lang="tr-TR" sz="2800" dirty="0"/>
              <a:t>E1 SİMAY AVSEVEN</a:t>
            </a:r>
          </a:p>
          <a:p>
            <a:endParaRPr lang="tr-TR" sz="2800" dirty="0"/>
          </a:p>
          <a:p>
            <a:r>
              <a:rPr lang="tr-TR" sz="2800" dirty="0"/>
              <a:t>B1 İSA EROĞLU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99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8511CAE-6AAD-4026-90B0-6917258C1C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2ABF9B0-90E1-D857-EB4C-40E9B16D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cap="all"/>
              <a:t>SINIF TEMSİLCİLERİ</a:t>
            </a:r>
            <a:br>
              <a:rPr lang="en-US" sz="4200" cap="all"/>
            </a:br>
            <a:endParaRPr lang="en-US" sz="4200" cap="all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7388763A-4025-4433-A72C-457FC3763E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29" name="İçerik Yer Tutucusu 28" descr="Ofis işçi dişi düz dolguyla">
            <a:extLst>
              <a:ext uri="{FF2B5EF4-FFF2-40B4-BE49-F238E27FC236}">
                <a16:creationId xmlns:a16="http://schemas.microsoft.com/office/drawing/2014/main" id="{E5FFDB48-4D37-556C-7E9C-75B530FAA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2011" y="1340840"/>
            <a:ext cx="2743200" cy="2743200"/>
          </a:xfrm>
          <a:prstGeom prst="rect">
            <a:avLst/>
          </a:prstGeom>
        </p:spPr>
      </p:pic>
      <p:pic>
        <p:nvPicPr>
          <p:cNvPr id="33" name="Grafik 32" descr="Office çalışanı erkek düz dolguyla">
            <a:extLst>
              <a:ext uri="{FF2B5EF4-FFF2-40B4-BE49-F238E27FC236}">
                <a16:creationId xmlns:a16="http://schemas.microsoft.com/office/drawing/2014/main" id="{DB4DD3B0-6211-1096-594C-68F9AD646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56" y="2973151"/>
            <a:ext cx="2743200" cy="2743200"/>
          </a:xfrm>
          <a:prstGeom prst="rect">
            <a:avLst/>
          </a:prstGeom>
        </p:spPr>
      </p:pic>
      <p:sp>
        <p:nvSpPr>
          <p:cNvPr id="49" name="Freeform 6">
            <a:extLst>
              <a:ext uri="{FF2B5EF4-FFF2-40B4-BE49-F238E27FC236}">
                <a16:creationId xmlns:a16="http://schemas.microsoft.com/office/drawing/2014/main" id="{8A2DFE20-1EAE-45A9-AD16-D4DBD0ABB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71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82717-1907-494F-BB3F-7AD5329E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tr-TR" dirty="0"/>
              <a:t>AMAÇLAR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A069D185-9D1C-4D6F-AFD4-FC06B423A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536283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134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İçerik Yer Tutucusu 5" descr="Tablette masanın üzerinde iki öğrenciye sunum yapan öğrenci">
            <a:extLst>
              <a:ext uri="{FF2B5EF4-FFF2-40B4-BE49-F238E27FC236}">
                <a16:creationId xmlns:a16="http://schemas.microsoft.com/office/drawing/2014/main" id="{40A828B5-7149-4E33-C7C8-4BF8AFD2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5" y="1160501"/>
            <a:ext cx="6900380" cy="4536997"/>
          </a:xfrm>
          <a:prstGeom prst="rect">
            <a:avLst/>
          </a:prstGeom>
        </p:spPr>
      </p:pic>
      <p:sp>
        <p:nvSpPr>
          <p:cNvPr id="71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2ABF9B0-90E1-D857-EB4C-40E9B16D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cap="all" dirty="0" err="1"/>
              <a:t>Yabancı</a:t>
            </a:r>
            <a:r>
              <a:rPr lang="en-US" sz="3700" cap="all" dirty="0"/>
              <a:t> </a:t>
            </a:r>
            <a:r>
              <a:rPr lang="en-US" sz="3700" cap="all" dirty="0" err="1"/>
              <a:t>öğrenc</a:t>
            </a:r>
            <a:r>
              <a:rPr lang="tr-TR" sz="3700" cap="all" dirty="0"/>
              <a:t>i</a:t>
            </a:r>
            <a:r>
              <a:rPr lang="en-US" sz="3700" cap="all" dirty="0"/>
              <a:t> </a:t>
            </a:r>
            <a:r>
              <a:rPr lang="en-US" sz="3700" cap="all" dirty="0" err="1"/>
              <a:t>tems</a:t>
            </a:r>
            <a:r>
              <a:rPr lang="tr-TR" sz="3700" cap="all" dirty="0"/>
              <a:t>i</a:t>
            </a:r>
            <a:r>
              <a:rPr lang="en-US" sz="3700" cap="all" dirty="0"/>
              <a:t>lc</a:t>
            </a:r>
            <a:r>
              <a:rPr lang="tr-TR" sz="3700" cap="all" dirty="0"/>
              <a:t>i</a:t>
            </a:r>
            <a:r>
              <a:rPr lang="en-US" sz="3700" cap="all" dirty="0"/>
              <a:t>s</a:t>
            </a:r>
            <a:r>
              <a:rPr lang="tr-TR" sz="3700" cap="all" dirty="0"/>
              <a:t>i</a:t>
            </a:r>
            <a:r>
              <a:rPr lang="en-US" sz="3700" cap="all" dirty="0"/>
              <a:t> </a:t>
            </a:r>
            <a:r>
              <a:rPr lang="en-US" sz="3700" cap="all" dirty="0" err="1"/>
              <a:t>ve</a:t>
            </a:r>
            <a:r>
              <a:rPr lang="en-US" sz="3700" cap="all" dirty="0"/>
              <a:t> </a:t>
            </a:r>
            <a:r>
              <a:rPr lang="en-US" sz="3700" cap="all" dirty="0" err="1"/>
              <a:t>danışmanı</a:t>
            </a:r>
            <a:r>
              <a:rPr lang="en-US" sz="3700" cap="all" dirty="0"/>
              <a:t/>
            </a:r>
            <a:br>
              <a:rPr lang="en-US" sz="3700" cap="all" dirty="0"/>
            </a:br>
            <a:endParaRPr lang="en-US" sz="3700" cap="all" dirty="0"/>
          </a:p>
        </p:txBody>
      </p:sp>
    </p:spTree>
    <p:extLst>
      <p:ext uri="{BB962C8B-B14F-4D97-AF65-F5344CB8AC3E}">
        <p14:creationId xmlns:p14="http://schemas.microsoft.com/office/powerpoint/2010/main" val="3136916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2ABF9B0-90E1-D857-EB4C-40E9B16D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3700" cap="all" dirty="0"/>
              <a:t>Engelli öğrenci danışmanı</a:t>
            </a:r>
            <a:r>
              <a:rPr lang="en-US" sz="3700" cap="all" dirty="0"/>
              <a:t/>
            </a:r>
            <a:br>
              <a:rPr lang="en-US" sz="3700" cap="all" dirty="0"/>
            </a:br>
            <a:endParaRPr lang="en-US" sz="3700" cap="all" dirty="0"/>
          </a:p>
        </p:txBody>
      </p:sp>
      <p:pic>
        <p:nvPicPr>
          <p:cNvPr id="11" name="İçerik Yer Tutucusu 10" descr="İşaret dilini kullanan kişiler">
            <a:extLst>
              <a:ext uri="{FF2B5EF4-FFF2-40B4-BE49-F238E27FC236}">
                <a16:creationId xmlns:a16="http://schemas.microsoft.com/office/drawing/2014/main" id="{01A491D7-B5A9-C639-C793-0A4422052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5" y="1231640"/>
            <a:ext cx="5371588" cy="3581400"/>
          </a:xfrm>
        </p:spPr>
      </p:pic>
    </p:spTree>
    <p:extLst>
      <p:ext uri="{BB962C8B-B14F-4D97-AF65-F5344CB8AC3E}">
        <p14:creationId xmlns:p14="http://schemas.microsoft.com/office/powerpoint/2010/main" val="162039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82717-1907-494F-BB3F-7AD5329E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dirty="0"/>
              <a:t>DANIŞMANLIK SİSTEMİ</a:t>
            </a:r>
            <a:br>
              <a:rPr lang="tr-TR" sz="3400" b="1" dirty="0"/>
            </a:br>
            <a:endParaRPr lang="tr-TR" sz="3400" b="1" dirty="0"/>
          </a:p>
        </p:txBody>
      </p:sp>
      <p:sp>
        <p:nvSpPr>
          <p:cNvPr id="3" name="Dikdörtgen 2" descr="Öğretim üyesi">
            <a:extLst>
              <a:ext uri="{FF2B5EF4-FFF2-40B4-BE49-F238E27FC236}">
                <a16:creationId xmlns:a16="http://schemas.microsoft.com/office/drawing/2014/main" id="{D103E281-76F5-41D9-9AD4-C337845D9E62}"/>
              </a:ext>
            </a:extLst>
          </p:cNvPr>
          <p:cNvSpPr/>
          <p:nvPr/>
        </p:nvSpPr>
        <p:spPr>
          <a:xfrm>
            <a:off x="8620482" y="2370129"/>
            <a:ext cx="1058871" cy="105887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graphicFrame>
        <p:nvGraphicFramePr>
          <p:cNvPr id="6" name="İçerik Yer Tutucusu 3">
            <a:extLst>
              <a:ext uri="{FF2B5EF4-FFF2-40B4-BE49-F238E27FC236}">
                <a16:creationId xmlns:a16="http://schemas.microsoft.com/office/drawing/2014/main" id="{8B02C4F6-00B3-2679-2E0E-5AC765053C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8509247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9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8511CAE-6AAD-4026-90B0-6917258C1C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2ABF9B0-90E1-D857-EB4C-40E9B16D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516" y="3063240"/>
            <a:ext cx="3388651" cy="31618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tr-TR" sz="3800" cap="all" dirty="0"/>
              <a:t/>
            </a:r>
            <a:br>
              <a:rPr lang="tr-TR" sz="3800" cap="all" dirty="0"/>
            </a:br>
            <a:r>
              <a:rPr lang="tr-TR" sz="3800" cap="all" dirty="0"/>
              <a:t>E-</a:t>
            </a:r>
            <a:r>
              <a:rPr lang="tr-TR" sz="3800" cap="all" dirty="0" err="1"/>
              <a:t>KAMPuS</a:t>
            </a:r>
            <a:r>
              <a:rPr lang="tr-TR" sz="3800" cap="all" dirty="0"/>
              <a:t> SİSTEMİ</a:t>
            </a:r>
            <a:br>
              <a:rPr lang="tr-TR" sz="3800" cap="all" dirty="0"/>
            </a:br>
            <a:r>
              <a:rPr lang="tr-TR" sz="3800" dirty="0"/>
              <a:t>ekampus.toros.edu.tr/</a:t>
            </a:r>
            <a:r>
              <a:rPr lang="tr-TR" sz="3800" cap="all" dirty="0"/>
              <a:t/>
            </a:r>
            <a:br>
              <a:rPr lang="tr-TR" sz="3800" cap="all" dirty="0"/>
            </a:br>
            <a:r>
              <a:rPr lang="tr-TR" sz="3800" cap="all" dirty="0"/>
              <a:t/>
            </a:r>
            <a:br>
              <a:rPr lang="tr-TR" sz="3800" cap="all" dirty="0"/>
            </a:br>
            <a:r>
              <a:rPr lang="tr-TR" sz="3800" dirty="0"/>
              <a:t/>
            </a:r>
            <a:br>
              <a:rPr lang="tr-TR" sz="3800" dirty="0"/>
            </a:br>
            <a:r>
              <a:rPr lang="tr-TR" sz="3800" cap="all" dirty="0"/>
              <a:t/>
            </a:r>
            <a:br>
              <a:rPr lang="tr-TR" sz="3800" cap="all" dirty="0"/>
            </a:br>
            <a:r>
              <a:rPr lang="tr-TR" sz="3800" cap="all" dirty="0"/>
              <a:t/>
            </a:r>
            <a:br>
              <a:rPr lang="tr-TR" sz="3800" cap="all" dirty="0"/>
            </a:br>
            <a:r>
              <a:rPr lang="en-US" sz="3800" cap="all" dirty="0"/>
              <a:t/>
            </a:r>
            <a:br>
              <a:rPr lang="en-US" sz="3800" cap="all" dirty="0"/>
            </a:br>
            <a:r>
              <a:rPr lang="en-US" sz="3800" cap="all" dirty="0"/>
              <a:t/>
            </a:r>
            <a:br>
              <a:rPr lang="en-US" sz="3800" cap="all" dirty="0"/>
            </a:br>
            <a:endParaRPr lang="en-US" sz="3800" cap="all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7388763A-4025-4433-A72C-457FC3763E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6" name="Grafik 5" descr="Son düz dolguyla">
            <a:extLst>
              <a:ext uri="{FF2B5EF4-FFF2-40B4-BE49-F238E27FC236}">
                <a16:creationId xmlns:a16="http://schemas.microsoft.com/office/drawing/2014/main" id="{03648FA8-F14E-626D-1581-96A2C86F65E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82011" y="1340840"/>
            <a:ext cx="2743200" cy="2743200"/>
          </a:xfrm>
          <a:prstGeom prst="rect">
            <a:avLst/>
          </a:prstGeom>
        </p:spPr>
      </p:pic>
      <p:pic>
        <p:nvPicPr>
          <p:cNvPr id="8" name="Grafik 7" descr="Yukarı eğilimli çubuk grafik düz dolguyla">
            <a:extLst>
              <a:ext uri="{FF2B5EF4-FFF2-40B4-BE49-F238E27FC236}">
                <a16:creationId xmlns:a16="http://schemas.microsoft.com/office/drawing/2014/main" id="{140615D3-0150-EF58-533C-AA0504791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92056" y="2973151"/>
            <a:ext cx="2743200" cy="2743200"/>
          </a:xfrm>
          <a:prstGeom prst="rect">
            <a:avLst/>
          </a:prstGeom>
        </p:spPr>
      </p:pic>
      <p:sp>
        <p:nvSpPr>
          <p:cNvPr id="75" name="Freeform 6">
            <a:extLst>
              <a:ext uri="{FF2B5EF4-FFF2-40B4-BE49-F238E27FC236}">
                <a16:creationId xmlns:a16="http://schemas.microsoft.com/office/drawing/2014/main" id="{8A2DFE20-1EAE-45A9-AD16-D4DBD0ABB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CAB042C-D3CE-CEE3-F538-92E24DAE0AB6}"/>
              </a:ext>
            </a:extLst>
          </p:cNvPr>
          <p:cNvSpPr txBox="1"/>
          <p:nvPr/>
        </p:nvSpPr>
        <p:spPr>
          <a:xfrm>
            <a:off x="2022983" y="4292433"/>
            <a:ext cx="1706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NOT KONTROLÜ:</a:t>
            </a:r>
          </a:p>
          <a:p>
            <a:r>
              <a:rPr lang="tr-TR" dirty="0"/>
              <a:t>ALPER KALYONCU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8463061-46CF-63F8-0E3D-E3738E450B91}"/>
              </a:ext>
            </a:extLst>
          </p:cNvPr>
          <p:cNvSpPr txBox="1"/>
          <p:nvPr/>
        </p:nvSpPr>
        <p:spPr>
          <a:xfrm>
            <a:off x="5189893" y="1525733"/>
            <a:ext cx="1595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DEVAMSIZLIK KONTROLÜ:</a:t>
            </a:r>
          </a:p>
          <a:p>
            <a:r>
              <a:rPr lang="tr-TR" dirty="0"/>
              <a:t>ERKAN TUNÇ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E55C02A-7F18-2B96-5975-4B1BE9583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216" y="2973152"/>
            <a:ext cx="3557271" cy="37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5D213B41-AC9B-4E61-BEED-FF4C168A8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3F15CD4-06C5-46FF-842B-36549453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0" y="4484772"/>
            <a:ext cx="10869750" cy="12372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800" cap="all"/>
              <a:t/>
            </a:r>
            <a:br>
              <a:rPr lang="en-US" sz="1800" cap="all"/>
            </a:br>
            <a:r>
              <a:rPr lang="en-US" sz="1800" cap="all"/>
              <a:t/>
            </a:r>
            <a:br>
              <a:rPr lang="en-US" sz="1800" cap="all"/>
            </a:br>
            <a:r>
              <a:rPr lang="en-US" sz="1800" cap="all"/>
              <a:t/>
            </a:r>
            <a:br>
              <a:rPr lang="en-US" sz="1800" cap="all"/>
            </a:br>
            <a:r>
              <a:rPr lang="en-US" sz="1800" cap="all"/>
              <a:t>Derslere katılım %80 zorunludur.</a:t>
            </a:r>
            <a:br>
              <a:rPr lang="en-US" sz="1800" cap="all"/>
            </a:br>
            <a:r>
              <a:rPr lang="en-US" sz="1800" cap="all"/>
              <a:t>%80’den fazla derslere devam etmeyen öğrenciler her modülde yapılan EMA (Final) sınavına girme hakkını kaybeder.</a:t>
            </a:r>
            <a:br>
              <a:rPr lang="en-US" sz="1800" cap="all"/>
            </a:br>
            <a:endParaRPr lang="en-US" sz="1800" cap="all"/>
          </a:p>
        </p:txBody>
      </p:sp>
      <p:sp>
        <p:nvSpPr>
          <p:cNvPr id="95" name="Freeform 6">
            <a:extLst>
              <a:ext uri="{FF2B5EF4-FFF2-40B4-BE49-F238E27FC236}">
                <a16:creationId xmlns:a16="http://schemas.microsoft.com/office/drawing/2014/main" id="{D8BB75D5-93A7-4EC9-A2FB-DCBDE6DE3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46527" y="-13329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6" name="Freeform 6">
            <a:extLst>
              <a:ext uri="{FF2B5EF4-FFF2-40B4-BE49-F238E27FC236}">
                <a16:creationId xmlns:a16="http://schemas.microsoft.com/office/drawing/2014/main" id="{628FBD9F-3B86-4C98-8F77-3833207377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838485" y="614084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5" name="Picture 4" descr="Belgedeki grafik ve bir kalem">
            <a:extLst>
              <a:ext uri="{FF2B5EF4-FFF2-40B4-BE49-F238E27FC236}">
                <a16:creationId xmlns:a16="http://schemas.microsoft.com/office/drawing/2014/main" id="{108AF00C-650E-4D47-AC9C-3947B4C9B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2" b="14212"/>
          <a:stretch/>
        </p:blipFill>
        <p:spPr>
          <a:xfrm>
            <a:off x="3783837" y="1150341"/>
            <a:ext cx="4595223" cy="25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tr-TR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DERS SAATLERİ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E4586D-BBD8-4689-A544-AC26A20852DA}" type="slidenum">
              <a:rPr lang="tr-TR" smtClean="0"/>
              <a:pPr>
                <a:spcAft>
                  <a:spcPts val="600"/>
                </a:spcAft>
              </a:pPr>
              <a:t>25</a:t>
            </a:fld>
            <a:endParaRPr lang="tr-TR"/>
          </a:p>
        </p:txBody>
      </p:sp>
      <p:sp>
        <p:nvSpPr>
          <p:cNvPr id="5" name="AutoShape 2" descr="schedule ile ilgili görsel sonuc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7" name="1 İçerik Yer Tutucusu">
            <a:extLst>
              <a:ext uri="{FF2B5EF4-FFF2-40B4-BE49-F238E27FC236}">
                <a16:creationId xmlns:a16="http://schemas.microsoft.com/office/drawing/2014/main" id="{CC4EE27F-8E8D-4775-B2BD-D005B845C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494209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cap="all">
                <a:ln w="0"/>
                <a:effectLst>
                  <a:reflection blurRad="12700" stA="50000" endPos="50000" dist="5000" dir="5400000" sy="-100000" rotWithShape="0"/>
                </a:effectLst>
              </a:rPr>
              <a:t>MAIN COURSE KİTAPLARI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2E4586D-BBD8-4689-A544-AC26A20852DA}" type="slidenum">
              <a:rPr lang="en-US" smtClean="0"/>
              <a:pPr defTabSz="914400"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2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627152"/>
              </p:ext>
            </p:extLst>
          </p:nvPr>
        </p:nvGraphicFramePr>
        <p:xfrm>
          <a:off x="1379023" y="1738926"/>
          <a:ext cx="5659224" cy="3579343"/>
        </p:xfrm>
        <a:graphic>
          <a:graphicData uri="http://schemas.openxmlformats.org/drawingml/2006/table">
            <a:tbl>
              <a:tblPr firstRow="1" bandRow="1">
                <a:noFill/>
                <a:tableStyleId>{F2DE63D5-997A-4646-A377-4702673A728D}</a:tableStyleId>
              </a:tblPr>
              <a:tblGrid>
                <a:gridCol w="879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658">
                  <a:extLst>
                    <a:ext uri="{9D8B030D-6E8A-4147-A177-3AD203B41FA5}">
                      <a16:colId xmlns:a16="http://schemas.microsoft.com/office/drawing/2014/main" val="274587369"/>
                    </a:ext>
                  </a:extLst>
                </a:gridCol>
              </a:tblGrid>
              <a:tr h="464687"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MAIN COURSE</a:t>
                      </a:r>
                    </a:p>
                  </a:txBody>
                  <a:tcPr marL="125591" marR="62795" marT="62795" marB="62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BRIGHTON</a:t>
                      </a:r>
                    </a:p>
                  </a:txBody>
                  <a:tcPr marL="125591" marR="62795" marT="62795" marB="62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EDINBURGH</a:t>
                      </a:r>
                    </a:p>
                  </a:txBody>
                  <a:tcPr marL="125591" marR="62795" marT="62795" marB="62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PETERBOROUGH</a:t>
                      </a:r>
                    </a:p>
                  </a:txBody>
                  <a:tcPr marL="125591" marR="62795" marT="62795" marB="62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ADDINGTON</a:t>
                      </a:r>
                    </a:p>
                  </a:txBody>
                  <a:tcPr marL="125591" marR="62795" marT="62795" marB="62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664">
                <a:tc>
                  <a:txBody>
                    <a:bodyPr/>
                    <a:lstStyle/>
                    <a:p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MODÜL 1</a:t>
                      </a:r>
                      <a:endParaRPr lang="tr-T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r>
                        <a:rPr lang="en-US" sz="1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ELEMENTARY</a:t>
                      </a: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ELEMENTARY</a:t>
                      </a: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PRE-INT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664">
                <a:tc>
                  <a:txBody>
                    <a:bodyPr/>
                    <a:lstStyle/>
                    <a:p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MODÜL  2</a:t>
                      </a:r>
                      <a:endParaRPr lang="tr-T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PRE-INT.</a:t>
                      </a:r>
                    </a:p>
                    <a:p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PRE-INT.</a:t>
                      </a: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INT.</a:t>
                      </a:r>
                    </a:p>
                    <a:p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UPPER INT.</a:t>
                      </a:r>
                    </a:p>
                    <a:p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664">
                <a:tc>
                  <a:txBody>
                    <a:bodyPr/>
                    <a:lstStyle/>
                    <a:p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MODÜL  3</a:t>
                      </a:r>
                      <a:endParaRPr lang="tr-T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INT. </a:t>
                      </a: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INT.</a:t>
                      </a:r>
                    </a:p>
                    <a:p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INT.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UPPER INT.</a:t>
                      </a:r>
                    </a:p>
                    <a:p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664">
                <a:tc>
                  <a:txBody>
                    <a:bodyPr/>
                    <a:lstStyle/>
                    <a:p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MODÜL  4</a:t>
                      </a:r>
                      <a:endParaRPr lang="tr-T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UPPER INT.</a:t>
                      </a:r>
                    </a:p>
                    <a:p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UPPER INT.</a:t>
                      </a:r>
                    </a:p>
                    <a:p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UPPER INT.</a:t>
                      </a:r>
                    </a:p>
                    <a:p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ADVANCED</a:t>
                      </a:r>
                    </a:p>
                    <a:p>
                      <a:endParaRPr lang="tr-T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591" marR="62795" marT="62795" marB="62795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4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cap="all">
                <a:ln w="0"/>
                <a:effectLst>
                  <a:reflection blurRad="12700" stA="50000" endPos="50000" dist="5000" dir="5400000" sy="-100000" rotWithShape="0"/>
                </a:effectLst>
              </a:rPr>
              <a:t>READING KİTAPLARI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2E4586D-BBD8-4689-A544-AC26A20852DA}" type="slidenum">
              <a:rPr lang="en-US" smtClean="0"/>
              <a:pPr defTabSz="914400"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363051"/>
              </p:ext>
            </p:extLst>
          </p:nvPr>
        </p:nvGraphicFramePr>
        <p:xfrm>
          <a:off x="1379023" y="2007156"/>
          <a:ext cx="5659224" cy="3263463"/>
        </p:xfrm>
        <a:graphic>
          <a:graphicData uri="http://schemas.openxmlformats.org/drawingml/2006/table">
            <a:tbl>
              <a:tblPr firstRow="1" bandRow="1">
                <a:noFill/>
                <a:tableStyleId>{69012ECD-51FC-41F1-AA8D-1B2483CD663E}</a:tableStyleId>
              </a:tblPr>
              <a:tblGrid>
                <a:gridCol w="96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125">
                  <a:extLst>
                    <a:ext uri="{9D8B030D-6E8A-4147-A177-3AD203B41FA5}">
                      <a16:colId xmlns:a16="http://schemas.microsoft.com/office/drawing/2014/main" val="3417568716"/>
                    </a:ext>
                  </a:extLst>
                </a:gridCol>
              </a:tblGrid>
              <a:tr h="570351">
                <a:tc>
                  <a:txBody>
                    <a:bodyPr/>
                    <a:lstStyle/>
                    <a:p>
                      <a:pPr algn="ctr"/>
                      <a:r>
                        <a:rPr lang="tr-TR" sz="1200" b="1" cap="all" spc="60" dirty="0">
                          <a:solidFill>
                            <a:schemeClr val="tx1"/>
                          </a:solidFill>
                        </a:rPr>
                        <a:t>READING</a:t>
                      </a:r>
                      <a:endParaRPr lang="tr-TR" sz="1200" b="1" cap="all" spc="6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89117" marB="8911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cap="all" spc="60">
                          <a:solidFill>
                            <a:schemeClr val="tx1"/>
                          </a:solidFill>
                        </a:rPr>
                        <a:t>BRIGHTON</a:t>
                      </a:r>
                      <a:endParaRPr lang="tr-TR" sz="1200" b="1" cap="all" spc="6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89117" marB="8911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cap="all" spc="60">
                          <a:solidFill>
                            <a:schemeClr val="tx1"/>
                          </a:solidFill>
                        </a:rPr>
                        <a:t>EDINBURGH</a:t>
                      </a:r>
                      <a:endParaRPr lang="tr-TR" sz="1200" b="1" cap="all" spc="6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89117" marB="8911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cap="all" spc="60">
                          <a:solidFill>
                            <a:schemeClr val="tx1"/>
                          </a:solidFill>
                        </a:rPr>
                        <a:t>PETERBOROUGH</a:t>
                      </a:r>
                      <a:endParaRPr lang="tr-TR" sz="1200" b="1" cap="all" spc="6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89117" marB="8911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cap="all" spc="60">
                          <a:solidFill>
                            <a:schemeClr val="tx1"/>
                          </a:solidFill>
                        </a:rPr>
                        <a:t>ADDINGTON</a:t>
                      </a:r>
                      <a:endParaRPr lang="tr-TR" sz="1200" b="1" cap="all" spc="6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89117" marB="8911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133">
                <a:tc>
                  <a:txBody>
                    <a:bodyPr/>
                    <a:lstStyle/>
                    <a:p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MODÜL  1</a:t>
                      </a:r>
                      <a:endParaRPr lang="tr-TR" sz="1600" b="1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PRISM INTRO</a:t>
                      </a:r>
                      <a:endParaRPr lang="tr-TR" sz="1600" b="1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PRISM</a:t>
                      </a:r>
                    </a:p>
                    <a:p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INTRO</a:t>
                      </a:r>
                      <a:endParaRPr lang="tr-TR" sz="1600" b="1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PRISM</a:t>
                      </a:r>
                    </a:p>
                    <a:p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600" b="1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SKILLFUL 2</a:t>
                      </a:r>
                      <a:endParaRPr lang="tr-TR" sz="1600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133">
                <a:tc>
                  <a:txBody>
                    <a:bodyPr/>
                    <a:lstStyle/>
                    <a:p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MODÜL  2</a:t>
                      </a:r>
                      <a:endParaRPr lang="tr-TR" sz="1600" b="1" cap="none" spc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PRISM</a:t>
                      </a:r>
                    </a:p>
                    <a:p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600" b="1" cap="none" spc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PRISM</a:t>
                      </a:r>
                    </a:p>
                    <a:p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600" b="1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SKILLFUL 1</a:t>
                      </a:r>
                      <a:endParaRPr lang="tr-TR" sz="1600" b="1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SKILLFUL 3</a:t>
                      </a:r>
                      <a:endParaRPr lang="tr-TR" sz="1600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133">
                <a:tc>
                  <a:txBody>
                    <a:bodyPr/>
                    <a:lstStyle/>
                    <a:p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MODÜL  3</a:t>
                      </a:r>
                      <a:endParaRPr lang="tr-TR" sz="1600" b="1" cap="none" spc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SKILLFUL 1</a:t>
                      </a:r>
                      <a:endParaRPr lang="tr-TR" sz="1600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cap="none" spc="0" dirty="0">
                          <a:solidFill>
                            <a:schemeClr val="tx1"/>
                          </a:solidFill>
                        </a:rPr>
                        <a:t>SKILLFUL 1</a:t>
                      </a:r>
                      <a:endParaRPr lang="tr-TR" sz="1600" kern="1200" cap="none" spc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SKILLFUL 2</a:t>
                      </a:r>
                      <a:endParaRPr lang="tr-TR" sz="1600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SKILLFUL 3</a:t>
                      </a:r>
                      <a:endParaRPr lang="tr-TR" sz="1600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133">
                <a:tc>
                  <a:txBody>
                    <a:bodyPr/>
                    <a:lstStyle/>
                    <a:p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MODÜL  4</a:t>
                      </a:r>
                      <a:endParaRPr lang="tr-TR" sz="1600" b="1" cap="none" spc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cap="none" spc="0" dirty="0">
                          <a:solidFill>
                            <a:schemeClr val="tx1"/>
                          </a:solidFill>
                        </a:rPr>
                        <a:t>SKILLFUL</a:t>
                      </a:r>
                      <a:r>
                        <a:rPr lang="tr-TR" sz="1600" b="0" cap="none" spc="0" dirty="0">
                          <a:solidFill>
                            <a:schemeClr val="tx1"/>
                          </a:solidFill>
                        </a:rPr>
                        <a:t> 2/3</a:t>
                      </a:r>
                      <a:endParaRPr lang="tr-TR" sz="1600" b="0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cap="none" spc="0" dirty="0">
                          <a:solidFill>
                            <a:schemeClr val="tx1"/>
                          </a:solidFill>
                        </a:rPr>
                        <a:t>SKILLFUL 2/3</a:t>
                      </a:r>
                      <a:endParaRPr lang="tr-TR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tr-TR" sz="1600" b="1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SKILLFUL 3</a:t>
                      </a:r>
                    </a:p>
                    <a:p>
                      <a:endParaRPr lang="tr-TR" sz="1600" b="1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cap="none" spc="0" dirty="0">
                          <a:solidFill>
                            <a:schemeClr val="tx1"/>
                          </a:solidFill>
                        </a:rPr>
                        <a:t>SKILLFUL 4</a:t>
                      </a:r>
                      <a:endParaRPr lang="tr-TR" sz="1600" cap="none" spc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51" marR="36151" marT="18076" marB="89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2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cap="all">
                <a:ln w="0"/>
                <a:effectLst>
                  <a:reflection blurRad="12700" stA="50000" endPos="50000" dist="5000" dir="5400000" sy="-100000" rotWithShape="0"/>
                </a:effectLst>
              </a:rPr>
              <a:t>             WRITING KİTAPLARI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/>
          </a:p>
        </p:txBody>
      </p:sp>
      <p:sp>
        <p:nvSpPr>
          <p:cNvPr id="5" name="AutoShape 2" descr="Image result for WRIT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Image result for WRIT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Image result for WRITIN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475038"/>
              </p:ext>
            </p:extLst>
          </p:nvPr>
        </p:nvGraphicFramePr>
        <p:xfrm>
          <a:off x="1402670" y="1873188"/>
          <a:ext cx="5793657" cy="293433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73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311">
                  <a:extLst>
                    <a:ext uri="{9D8B030D-6E8A-4147-A177-3AD203B41FA5}">
                      <a16:colId xmlns:a16="http://schemas.microsoft.com/office/drawing/2014/main" val="2387250383"/>
                    </a:ext>
                  </a:extLst>
                </a:gridCol>
              </a:tblGrid>
              <a:tr h="325795">
                <a:tc>
                  <a:txBody>
                    <a:bodyPr/>
                    <a:lstStyle/>
                    <a:p>
                      <a:pPr algn="l"/>
                      <a:r>
                        <a:rPr lang="tr-TR" sz="900" b="0" cap="none" spc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WRITING</a:t>
                      </a:r>
                    </a:p>
                  </a:txBody>
                  <a:tcPr marL="77287" marR="59451" marT="59451" marB="5945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900" b="0" cap="none" spc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BRIGHTON</a:t>
                      </a:r>
                    </a:p>
                  </a:txBody>
                  <a:tcPr marL="77287" marR="59451" marT="59451" marB="594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900" b="0" cap="none" spc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EDINBURGH</a:t>
                      </a:r>
                    </a:p>
                  </a:txBody>
                  <a:tcPr marL="77287" marR="59451" marT="59451" marB="594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900" b="0" cap="none" spc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PETERBOROUGH</a:t>
                      </a:r>
                    </a:p>
                  </a:txBody>
                  <a:tcPr marL="77287" marR="59451" marT="59451" marB="594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900" b="0" cap="none" spc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ADDINGTON</a:t>
                      </a:r>
                    </a:p>
                  </a:txBody>
                  <a:tcPr marL="77287" marR="59451" marT="59451" marB="594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00">
                <a:tc>
                  <a:txBody>
                    <a:bodyPr/>
                    <a:lstStyle/>
                    <a:p>
                      <a:pPr algn="ctr"/>
                      <a:r>
                        <a:rPr lang="tr-TR" sz="900" b="0" cap="none" spc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MODÜL 1</a:t>
                      </a:r>
                    </a:p>
                  </a:txBody>
                  <a:tcPr marL="77287" marR="59451" marT="59451" marB="5945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0" cap="none" spc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GREAT WRITING 1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0" cap="none" spc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GREAT WRITING 1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WRITING </a:t>
                      </a:r>
                      <a:r>
                        <a:rPr kumimoji="0" lang="tr-T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2024-2025</a:t>
                      </a:r>
                      <a:endParaRPr kumimoji="0" lang="tr-T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WRITING </a:t>
                      </a:r>
                      <a:r>
                        <a:rPr kumimoji="0" lang="tr-T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2024-2025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398">
                <a:tc>
                  <a:txBody>
                    <a:bodyPr/>
                    <a:lstStyle/>
                    <a:p>
                      <a:pPr algn="ctr"/>
                      <a:r>
                        <a:rPr lang="tr-TR" sz="900" b="0" cap="none" spc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MODÜL 2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WRITING </a:t>
                      </a:r>
                      <a:r>
                        <a:rPr kumimoji="0" lang="tr-T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2024-2025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WRITING </a:t>
                      </a:r>
                      <a:r>
                        <a:rPr kumimoji="0" lang="tr-T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2024-2025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WRITING </a:t>
                      </a:r>
                      <a:r>
                        <a:rPr kumimoji="0" lang="tr-T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2024-2025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WRITING </a:t>
                      </a:r>
                      <a:r>
                        <a:rPr kumimoji="0" lang="tr-T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2024-2025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000">
                <a:tc>
                  <a:txBody>
                    <a:bodyPr/>
                    <a:lstStyle/>
                    <a:p>
                      <a:pPr algn="ctr"/>
                      <a:r>
                        <a:rPr lang="tr-TR" sz="900" b="0" cap="none" spc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MODÜL 3</a:t>
                      </a:r>
                    </a:p>
                  </a:txBody>
                  <a:tcPr marL="77287" marR="59451" marT="59451" marB="5945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WRITING </a:t>
                      </a:r>
                      <a:r>
                        <a:rPr kumimoji="0" lang="tr-T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2024-2025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WRITING </a:t>
                      </a:r>
                      <a:r>
                        <a:rPr kumimoji="0" lang="tr-T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2024-2025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cap="none" spc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LONGMAN ACADEMIC WRITING SERIES 5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cap="none" spc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LONGMAN ACADEMIC WRITING SERIES 5</a:t>
                      </a:r>
                    </a:p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603">
                <a:tc>
                  <a:txBody>
                    <a:bodyPr/>
                    <a:lstStyle/>
                    <a:p>
                      <a:pPr algn="ctr"/>
                      <a:r>
                        <a:rPr lang="tr-TR" sz="900" b="0" cap="none" spc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MODÜL 4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WRITING </a:t>
                      </a:r>
                      <a:r>
                        <a:rPr kumimoji="0" lang="tr-T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2024-2025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WRITING </a:t>
                      </a:r>
                      <a:r>
                        <a:rPr kumimoji="0" lang="tr-T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2024-2025</a:t>
                      </a: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cap="none" spc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LONGMAN ACADEMIC WRITING SERIES 5</a:t>
                      </a:r>
                    </a:p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LONGMAN ACADEMIC WRITING SERIES 5</a:t>
                      </a:r>
                    </a:p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287" marR="59451" marT="59451" marB="5945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100" b="1" cap="all">
                <a:ln w="0"/>
                <a:effectLst>
                  <a:reflection blurRad="12700" stA="50000" endPos="50000" dist="5000" dir="5400000" sy="-100000" rotWithShape="0"/>
                </a:effectLst>
              </a:rPr>
              <a:t>LISTENING KİTAPLARI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2E4586D-BBD8-4689-A544-AC26A20852DA}" type="slidenum">
              <a:rPr lang="en-US" smtClean="0"/>
              <a:pPr defTabSz="914400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5" name="AutoShape 2" descr="Image result for LISTEN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Image result for LISTEN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Image result for LISTENIN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8" descr="data:image/png;base64,iVBORw0KGgoAAAANSUhEUgAAAPgAAADLCAMAAAB04a46AAAAh1BMVEX///8AAAD5+fn09PTu7u7y8vL7+/vr6+t3d3fJycmysrLc3Nzg4OCQkJCmpqbT09OWlpbAwMCCgoLk5OTU1NSlpaWfn59vb2/Gxsa5ublGRkZoaGhBQUEoKChiYmKurq5PT09YWFiJiYkzMzN9fX1UVFQqKiogICA5OTkQEBAZGRlKSkoODg7sj7+yAAAT1ElEQVR4nN1d6XrivA4u+1YgLGUpLRBoaadw/9d3ILZkyUtiJwTynffHPJOSxFYsa7f98nIH1KPJujcezGbNe7ztv4RJDXG5XE6/7x/v8bIb7XrtZ/esbKxrDuxHjWf3rVyMXJTXasvXZ3euVAzdlNcOz+5cqfhKofzz/1rqbVIor42f3bsy8ZdGee/ZvSsFjdbt32Ma4f+fY9676q1p/5RKeK10vfbaH34N+52ym6HopZMs8FFqF2ZTaOc8KLUhhrEP4bWoxB50aUOjEhsiaK+3XnRf0b2viBuPFovdTXboH77MTwzwp1pgeS8hN8BBfjMN5vWdGnFh3jWazMbPW714y41Uq6FWK9Niau8yxLgbhc13p1MEiO9Cog2dPINNOjYv0vg0u4GSzIZWMbJveM/ftcjnyyZ3NtZvh6/h+g5zK0E99Yt/LIfRYtdfRMNDNz6n3LjJadKsvD7s1Zgco+Dt3oV0lwf6b/k2GRjE1Afr4bvjiUWe5ltOWqNe8/UbLnbNmP42K0z22O6LdNfMVmzOV/3R2wqF63ixtz31k8PKsr6ohl4/jPKP9nMhoXIV5UtLk6cFldLN9dcH/nTs498b/djy7DC0BwMH3ai6/zluKGTETywvPFCqV1P9S2/Ir/WR/uv10wQyIZUvy1ULRlh9YJeqK+IrmFZaPCE/T6xRGG4/9mLjhjDTWv9k4v9b6x1F2iEwmeyLso9TyWjyrmMYXZsXf8zxKUGrNNNpR5w6Jyfdb/p7hpyihqu9qf6mmc45n/7zD1XKSVwfkgvGxvOaA7s8ZL/E2lsOhmqcuRpsGS8b/Gq3TIxbHECdMqPXXC+yNxNV+hlKs4Wopc34cLnlNi9RD8R7TsAOdoD1i9v+yqw83X444GW4saiFWH4cb9ipW45X+y2C2Wy7t6Hxu59ew2+7Ytf8pj7cJFX7VLv2hzY8bj9ffNx4hHaJ0C1291jTO12fnuAz7PqX3yQJv+DwgGo/+jRBwMXkT5pPeR1G7m4nvOkQ2w1uyfsI94W8F9TXiF1JSNtOWYVofpjSJg0x654hozkMyTk2WVGBawoPymG+gkiILCws1cue/AlaCIrM8GHxFr+IKO0prnqyuX2jdUOYTFyoS0lD5RDwbMgk/6Y9O+UxeGsogy1oMiP2K+tdwH3Axl0L4UKBvdM/gUzc+/ea8fk2+34L+im8/qJxVJZsB1UAk1UQzqRtXdyxYs/B+707vQ3plQu1dA3K2siwrnQFOTU7JlU75034ur4cy8zq3DHbbkakm7WSHnoH2wSuhybhVtUOli7nAycOtEf5Y2S9LJ+QOfmpEVjw/6C4Rqg3JhrWNsJBob15dbhP+1MkdnN9PD3oxWKXacoWRg4sZqEPWTBZfIs9f+5VPpcpPW9gqqZQhH6fmR+nY55mX0Vad4Tq+qO3iGmva0b53PtLNlhQr1hm4m1/7mfcQue5W/mhNwD8Z5nQYjboQgWSHx69pQr2ATUsMWnO7aqBtwQM1DFnhxBMuqkCHzY7zkw7Ujw264EP0qAzJAruMTKQeX9k5ZqpLykL0o3HZNrrdGo575K/Iyd/JpdU+1vk3YtyMLN0ExVsj6rbeSVtOqe59DBRdgnrhwprIQZ0/Qn6LMMYoV/fT/XdA9RBd1ka0uU8w/XQIFMo4Yv2HERKMyI9xH72ig/cCdRgckghmKtwvTKmhvmXG0BHpZvdJDvmo/juB5JxdzhEwBUgpBr88gVnjP7hfMaRBtDvlWH1Q4e0bBctINbRwzekm/wUukSW2vk7rXlSqVcw1RYMEq78sd+hs6ywdjfGHboUi8Wf00LMRJPlyuMWQpzVuHRiUV1Jh4LcIeaLbrqBUexuuqmafuwET0DzMdbCgYVGgBlZ3xo8cAPILfeiCZJ/fka1NQllW4OPEEXCSSg0O5nkQytPv2XRRJTpgyoENRAJY3XN9YnwxVnfpc+ALqcZqpotXnzaauQocyE6xSqCY/HbHq4nOgu3rF9Nd290EMlWtA54fUvoncMNXpJlt1nWMBfgWlqZJIL9z8avYBA7/OO2arRoQSgYIyHZ7wTEXv61/AyaHL+oyLwS635paxdktkNRKZstT06VIsY37TPv1SQtkW+2TMRF/IQpnQXnADQGtMfkG+3BJ6JMCvpktD4iJaIisNLsQxUDsQ25nAr/4Lqjd1hyteZ6yzfaiz1VevBs/d0bvDwiK+70orVGstKWWQ6/ovQyeF38roXojymcTGyXgmW2Wsln1u0rzT5V3uHecrf8CWer5HU1YZY2Rtum9EW5hcESiSMZ8OVrp7cQpRqZgvL9xLidDLllBKT1idFYKe6UdW6asS+Kmy0aloj0gqrsZibJObf69BnymTYllRVjGQKIpuATvxpzSM7lHhaYbpbJo7LVqXH3Vnbu8EjpuLF95ixf8KALqSS0jJD8BflopI+WkI486ACmm8UeTW0MMcx2VpvcMtxluMEJTlzFKsFuCX1JXkc5JW01RaiYsyf2EIQRzVCE+sopVQ879qkdmDBvOKnoy1xJfuvXRt2l0lcn814QAfh1ZRK/rd3AJizYRWaiRgW2nR5MT5hjWVb8lApUoWZTKykSwZaMkpoSiv0sboU+QCt9yMU1V2hQIqe/TDkHLpE+Q481w/dgQuCc+k6BpIfJh8eFC8qGtITJQP3gEP9o/RK6i5sHoM9000wZL3bPrUF0c3olTJu+AL5n6rca36RpW9iiv2KaEBPIvB9iczjn1hoLyJnCEq9gTOrZJWzHnq1kNbqZRqgCjFy6XN8fCDm1fbR6bavvbPnMMHqo/WWiAXSJFHeM10EyaPSplR62agyWKg8qh43lI+nx+WaiQRv21Q8W9QlxGH2I93B95pcJ4H2c+VSe1hTAY7ZC+hJUBQzluhkCMRIaz77uwhLjhteiHP7gQ76z0AgksiyNcoINNp7FNYKfwFKYCzyYcd+PKN5m1ScAyzSBIV+2JtHXN0lEbISAkSKCdRZMGGbYqIC2JvTqbNnBKbjAD7k3476BHIoZTRdL2Mwf15ocMDu35iiCvGTCXpV18/fTdHHt17NoiAJ48j2rjvQ21onAtSwqsVhMzur4mrAsbcVPYA6SPylOZ8J+fSGvO+eqe4JAfnby8datv8QaNld5mOGDzxTCE5l3xG+AAEVB/qjMVaKD53QdwXfObBLMoew5IjR+t2Ml/aL5ixlrPK8fUKgpFmKDvoxs78E/dWjF4TZ3VQQEN1Kzj8Lplippm3DWTlupxSqbaMjEgUjIecYqA/wNgfejYqRLzDZFimCEnE7n9JUQHjjO31Gv2e5xMce0Oe3d92GxnsxnrUbybRuN1myQsEedD+SL+lxKrKsqDJTpKtTZLRiVuA2dxcVi+BXyg9Wv/3VjRjmVrCBzf0cpMbLEEqRjBtUByvtUDeKfYD5M0UTodPJ9gXr3I3M176sMjKTtL0IjrmAIp7+18cE1OegzpeRQKSp+EoQf0PQZJ0bgpqw84pe0Uup8lBmIeJV2TmaWa/3JgkkGlfhuJe9uhEdqoNCiKqsGChWpexsEIpM2OgVOMC6VL0KJp1xxNSPemCYgTkoOI8YHEzTQnOvyiYSWNmrGAhkD8kWY91f2qrqHCQ1mJpVU53idbhfZaNOhpQ0KQhdNysdQWqA57oqTxLT5LAmdEx3KzS3rqH/B1AMtFDrv5GNo+6Nz40glamsnSyr5Syb3p7CUJvriUwlp/8HMCxS1kDiItWvnF7wN+O+83pxMdZa7E4TuEAwej1/mFg9NYpsMul7m59uMfAwYWw2oPTB2ux98l6iUIW8IbSuHOXVjncutj/LDhGY2wYABMxLNlz/7/SOq5jonZwlaAUQJ5W3HSP98fCjL/V/DDC97AkxWGEWUbQ61uOX+8LkMwS5nr7GbwGkxlhJtDKL+klXW4QQ8B7Y6LiZ0VLgyF6cdl8HrVydSUEFKG6/4YkoVdraK9YJWX4BBDOOI0QZ7OO2VhR/PeSaXB74lAxJvdGGEPWUo2JUTyQJ8MKm8VPTF7nS/0T9LeXD/DRivEjRuUy/Fuo6VFvPX9qFtgE+31l9m96FY6EVjljvippvnJMpqv4tWVgd3ArSgjKGtMtqigI9UtCbKhpuoiWLoi6uingiBYH8J4n+Sl1CbecxcjHyUsNkoW43jlp8qIha8iTloS3mJZrHHKgyMy5RRyM4sY1uhVwK0M0N3fMAYP5ghuLzRY85gmL0Ut5wF8Z0ZG/j4oeYLCqi9vEQ17lGtjF3Lt4tOFljWxumByN+DkzrgXENQBu1EjzdheKSkPRHpJnkXV6BO3hQsZkCKA2ejyeDBvqhNQhsN7dwNf47gpsijhy+fACkOli425JM0kLcWLABMQYOmpB3zPBmq8PUyMJFAMGMzPtHjbs755Q8W5oqtE33qO0wcUCgKcwRb8dkXR/jy+gLGu4LHe6aWmT7JN9m0aaoWyHsZBJNcciUIWlZhY8ieVq7JBvGXvbxWq/v8nh9MD6WuTmqM4pqO74hrkWMefarXzcwCCS8XM1f+94PO6UOeWAgYPmCuVInwhm33UwCx3ld5pAwIdZg5VSJ8kLp7uLJR2377mnCAoQYTNXSOlwt7JsGg/DPHNkQ6maq44C49L4x6ymbaaD5Mw+UrcDY636potDKHdE1cu1SjqZFjyQyEEhTbGG+tAGZD+xbK2QX/TgAjWSrDH3q2SiYGb7ZzKfIfCwFyU6lFfGn1DibrmHu5534XOKFqQmPRZRWPK2rrUj7vbnoQsSJJbvQDS6p1KAh9a/OcfgKsxSHVrShCQ83f5rh3xaBZ8vFOWtVqDtPlBktVY0iwUWFFjazf5cJyfMK9oHlr+VwkoJKY/CHhZcDMksN+L21rBRZ9zbkXETxN/oQJBf/jZFis4L0blTjcCbhStztmrdQugGFu7gpVIyuys4DLA94m84ecS8oFnJHG70/jY0buGsLDtCpdDZ/n/kZS2jzicC0Ar07X0zjLbIYFiUQNIBV78ozfCcUfWo5QCNxx0ZNHcjhTmA9dUCYZ8YV+9qB9b8BywfLiRs5HphtTbBvIPvMqHyzh9WJe2cqDXTlOuO5WbDOmKjI1NwIwGe8l1sWAlxhYt0JzWOyrBZ2KDp/m0kFV6Pp04fPxjP5iLlLRUqXyrw5vA/NSWp2aKq/wMIoSTn/8McvGYUS8C2CQ2pkdH9IFMv7gk/Xe/kyf4LibpzBtGZHSkjzaKFd7jOi/YMXsI1VzGGzl+yPCoOjJmGZd7BxwlY9/ws51ntCWM0ucuot1bzzZDTeqPE4fPLUW01zIESbdngL0U7KPzvyhGocePmQygwqtVzEIkwAzS5FxGJUFkaRxTLWgzZbHos7KTnI01tdZqysFLsfthhf7722vxXeFl1A9BoonB5nrSu2wl5qrSV6tEDNChSJuVzsbZRmwJw3UBy2njKswUKSJBNDs20pcClxZZYy0FkhVlAgVdQMhNLdkGz5GjiU8taPTY1Ws9JCISigUQWoqNndLFZ44bRfzm79oTzimLEhUIdwq8roSQXqdcWcwHo9nxIJrm7trfKYa4mj5VNB4I5sA+XjDO7Z5y7+MkVQ8Uj25rgjxLJN/HS3F5IjfMvOBitcrZ8OQAQzJlbYbfrFTteQrX/fKQp3QXXxTZAuUUVCp3CHzw0s5t0QtjKiQKudra0uahKrE7CEH4XCAhfL5fj6fv7fdQ9RfHOIag3+GKwzqTJiHRxJf3MfYK5Sx8ElAufjP2Enfuq0XRXkmpRJvOXPvxZBO+U+ZJVmqmZytrNZFurdwk13GYlaC1I0xPbDM/aSA6zTrPCutgkBs4jyCXVi9zoVyHmjbYyuuw6/vB7XsK8/RrH/5H0XMzPLlPLvnhYJsFhZuJGEmt5hjW+dlH8vHxH3VkIdHHVUGrlAXlJv4Pew/7CgmMsuDS5gU4UVMSyLgvEty7gESugk1GEjRQv726VLqRx0pKKDaDRZS6tH885IUqpeswnSQ5FxohbTKzuWu9CMVu449acoD2YMm0AxT0ySvl0NTog+vIScls4F2opJuOR2pQhtfFAdxFgIX7GLUIB+b0kNlnhIMIRZEmB7tFSOcZL5LXbTrBPUVwqrZQCbn0sB0g6snLRIhsnUf9KC5/ac/6O7ZD60WpSDMHuZmyvBVDj1Oc4CPPByXg4rXMAE3z9lx6pTtwx+/G2idSZgd0x52c3hnMWmvvKCiDyjnle8PkzOgn56npudXlOwttFnW4AlBfQZ6PHK5RWBNtpH6Y10yG3oPopyebV8FurW9zkub5+vK0c3smNJsimEF6dYK6cpwl+rnStKt7ZJ6/+2dBozsStXRst1JTnfOJWopo2rV3vDURv7l+iY6fLth69KCZ4LtqXdH90Eb7rKS/gWgZezvI4BetdrLxy/u8cCI93FZfKVdm7NRxcqNFPQFQEVVul50/VktsUagn7D1WySltdaPrSpvF8TiaOunqsV5fai+cWrh08JMfjCKkuIc5kZ7dNFf8/GMOqMgmIcU/QaOVceyb1fl6mYtaFgOEZz6lw+sY/PxY/W2GrLCttjvJ/KhfWXdmK+KSwLsaNj319vsUvRRvRedrU91K7OJmg/mRysRtb9lNBno1nazt1i6FkS+l1KIXCbsi1slvjfdQ7SIhsPpxrkV3Q0fVfJAvZGys6AfjtUJOIShUYj074oa5n5Yu09pSsehsna5LwZpW8c68F5x89QTDeeCRit+ov/8YCvM3jwXtx6HD6tRfBh6h6zNC7rrSq5XvQNak8huqfx2R+MKbfZaElrzyS4adrfbqxUzXKx7s6rFTRn+B2sA16QMK0AaAAAAAElFTkSuQmCC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849694"/>
              </p:ext>
            </p:extLst>
          </p:nvPr>
        </p:nvGraphicFramePr>
        <p:xfrm>
          <a:off x="1376039" y="2016617"/>
          <a:ext cx="5662208" cy="224604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0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099">
                  <a:extLst>
                    <a:ext uri="{9D8B030D-6E8A-4147-A177-3AD203B41FA5}">
                      <a16:colId xmlns:a16="http://schemas.microsoft.com/office/drawing/2014/main" val="2645203906"/>
                    </a:ext>
                  </a:extLst>
                </a:gridCol>
              </a:tblGrid>
              <a:tr h="375113">
                <a:tc>
                  <a:txBody>
                    <a:bodyPr/>
                    <a:lstStyle/>
                    <a:p>
                      <a:pPr algn="ctr"/>
                      <a:r>
                        <a:rPr lang="tr-TR" sz="12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LISTENING</a:t>
                      </a: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BRIGHTON</a:t>
                      </a: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EDINBURGH</a:t>
                      </a: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PETERBOROUGH</a:t>
                      </a: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ADDINGTON</a:t>
                      </a:r>
                    </a:p>
                  </a:txBody>
                  <a:tcPr marL="45406" marR="45406" marT="22703" marB="22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354"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latin typeface="Times New Roman" pitchFamily="18" charset="0"/>
                          <a:cs typeface="Times New Roman" pitchFamily="18" charset="0"/>
                        </a:rPr>
                        <a:t>MODÜL  1</a:t>
                      </a:r>
                      <a:endParaRPr lang="tr-TR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PRISM INTRO A1</a:t>
                      </a:r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PRISM INTRO A1</a:t>
                      </a:r>
                      <a:endParaRPr lang="tr-TR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PRISM 1 A2</a:t>
                      </a:r>
                      <a:endParaRPr lang="tr-TR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PATHWAYS 1</a:t>
                      </a:r>
                      <a:endParaRPr lang="tr-TR"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13"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latin typeface="Times New Roman" pitchFamily="18" charset="0"/>
                          <a:cs typeface="Times New Roman" pitchFamily="18" charset="0"/>
                        </a:rPr>
                        <a:t>MODÜL  2</a:t>
                      </a:r>
                      <a:endParaRPr lang="tr-TR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PRISM 1 A2</a:t>
                      </a:r>
                      <a:endParaRPr lang="tr-TR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PRISM 1 A2</a:t>
                      </a:r>
                      <a:endParaRPr lang="tr-TR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PATHWAYS 1</a:t>
                      </a:r>
                      <a:endParaRPr lang="tr-TR"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PATHWAYS 2</a:t>
                      </a:r>
                      <a:endParaRPr lang="tr-TR"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13"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latin typeface="Times New Roman" pitchFamily="18" charset="0"/>
                          <a:cs typeface="Times New Roman" pitchFamily="18" charset="0"/>
                        </a:rPr>
                        <a:t>MODÜL  3</a:t>
                      </a:r>
                      <a:endParaRPr lang="tr-TR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PATHWAYS 1</a:t>
                      </a:r>
                      <a:endParaRPr lang="tr-TR"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PATHWAYS 1</a:t>
                      </a:r>
                      <a:endParaRPr lang="tr-TR"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PATHWAYS 2</a:t>
                      </a:r>
                      <a:endParaRPr lang="tr-TR"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PATHWAYS 3</a:t>
                      </a:r>
                      <a:endParaRPr lang="tr-TR"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354"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latin typeface="Times New Roman" pitchFamily="18" charset="0"/>
                          <a:cs typeface="Times New Roman" pitchFamily="18" charset="0"/>
                        </a:rPr>
                        <a:t>MODÜL  4</a:t>
                      </a:r>
                      <a:endParaRPr lang="tr-TR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PATHWAYS 2</a:t>
                      </a:r>
                      <a:endParaRPr lang="tr-TR"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PATHWAYS 2</a:t>
                      </a:r>
                      <a:endParaRPr lang="tr-TR"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PATHWAYS 3</a:t>
                      </a:r>
                      <a:endParaRPr lang="tr-TR"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PATHWAYS 4</a:t>
                      </a:r>
                      <a:endParaRPr lang="tr-TR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06" marR="45406" marT="22703" marB="227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6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5082717-1907-494F-BB3F-7AD5329E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798328" cy="3732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cap="all" dirty="0"/>
              <a:t>ÖĞRENCİ EL KİTABI</a:t>
            </a:r>
            <a:r>
              <a:rPr lang="tr-TR" sz="6000" cap="all" dirty="0"/>
              <a:t> / </a:t>
            </a:r>
            <a:r>
              <a:rPr lang="tr-TR" sz="6000" cap="all" dirty="0" err="1"/>
              <a:t>student</a:t>
            </a:r>
            <a:r>
              <a:rPr lang="tr-TR" sz="6000" cap="all" dirty="0"/>
              <a:t> </a:t>
            </a:r>
            <a:r>
              <a:rPr lang="tr-TR" sz="6000" cap="all" dirty="0" err="1"/>
              <a:t>handbook</a:t>
            </a:r>
            <a:endParaRPr lang="en-US" sz="6000" cap="all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9" name="İçerik Yer Tutucusu 8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6C25E5D8-DB1C-3F1C-2C9C-28A026CD1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9" y="1340841"/>
            <a:ext cx="4375510" cy="4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CDA5809-5664-4520-ADC8-6959936A11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4C54414-6E76-4C63-9BDF-ED19F3B331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22690C-BC7F-4860-8702-AB000B80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/>
              <a:t>AKADEMİK TAKVİM /GÜZ DÖNEMİ</a:t>
            </a:r>
          </a:p>
        </p:txBody>
      </p:sp>
      <p:graphicFrame>
        <p:nvGraphicFramePr>
          <p:cNvPr id="24" name="İçerik Yer Tutucusu 6">
            <a:extLst>
              <a:ext uri="{FF2B5EF4-FFF2-40B4-BE49-F238E27FC236}">
                <a16:creationId xmlns:a16="http://schemas.microsoft.com/office/drawing/2014/main" id="{3643D016-22F5-4E57-9722-B6764C476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984261"/>
              </p:ext>
            </p:extLst>
          </p:nvPr>
        </p:nvGraphicFramePr>
        <p:xfrm>
          <a:off x="634276" y="1188720"/>
          <a:ext cx="4331976" cy="5047486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3042924">
                  <a:extLst>
                    <a:ext uri="{9D8B030D-6E8A-4147-A177-3AD203B41FA5}">
                      <a16:colId xmlns:a16="http://schemas.microsoft.com/office/drawing/2014/main" val="644079205"/>
                    </a:ext>
                  </a:extLst>
                </a:gridCol>
                <a:gridCol w="1289052">
                  <a:extLst>
                    <a:ext uri="{9D8B030D-6E8A-4147-A177-3AD203B41FA5}">
                      <a16:colId xmlns:a16="http://schemas.microsoft.com/office/drawing/2014/main" val="658724859"/>
                    </a:ext>
                  </a:extLst>
                </a:gridCol>
              </a:tblGrid>
              <a:tr h="847334"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Yabancı</a:t>
                      </a:r>
                      <a:r>
                        <a:rPr lang="tr-TR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Diller</a:t>
                      </a:r>
                      <a:r>
                        <a:rPr lang="tr-TR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Bölümü</a:t>
                      </a:r>
                      <a:r>
                        <a:rPr lang="tr-T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Açılış</a:t>
                      </a:r>
                      <a:r>
                        <a:rPr lang="tr-TR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tr-T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Oryantasyon</a:t>
                      </a:r>
                      <a:r>
                        <a:rPr lang="tr-TR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Programı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EYLÜL PAZARTESİ 2024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461522"/>
                  </a:ext>
                </a:extLst>
              </a:tr>
              <a:tr h="847334"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Yabancı</a:t>
                      </a:r>
                      <a:r>
                        <a:rPr lang="tr-TR" sz="12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Diller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Bölümü</a:t>
                      </a:r>
                      <a:r>
                        <a:rPr lang="tr-TR" sz="12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tr-TR" sz="12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Modül </a:t>
                      </a:r>
                      <a:r>
                        <a:rPr lang="tr-TR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 Hafta)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EYLÜL PAZARTESİ 2024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968358"/>
                  </a:ext>
                </a:extLst>
              </a:tr>
              <a:tr h="847334"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Modül</a:t>
                      </a:r>
                      <a:r>
                        <a:rPr lang="tr-TR" sz="12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Sınavı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KASIM CUMA 2024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6674"/>
                  </a:ext>
                </a:extLst>
              </a:tr>
              <a:tr h="847334"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3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Yabancı</a:t>
                      </a:r>
                      <a:r>
                        <a:rPr lang="tr-TR" sz="12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Diller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Bölümü</a:t>
                      </a:r>
                      <a:r>
                        <a:rPr lang="tr-TR" sz="12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Modül </a:t>
                      </a:r>
                      <a:r>
                        <a:rPr lang="tr-TR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 Hafta)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ARALIK PAZARTESİ 2024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100430"/>
                  </a:ext>
                </a:extLst>
              </a:tr>
              <a:tr h="847334"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Modül</a:t>
                      </a:r>
                      <a:r>
                        <a:rPr lang="tr-TR" sz="12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Sınavı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OCAK CUMA 2025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393270"/>
                  </a:ext>
                </a:extLst>
              </a:tr>
              <a:tr h="810816"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30"/>
                        </a:spcBef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Yabancı</a:t>
                      </a:r>
                      <a:r>
                        <a:rPr lang="tr-TR" sz="12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Diller</a:t>
                      </a:r>
                      <a:r>
                        <a:rPr lang="tr-TR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Bölümü</a:t>
                      </a:r>
                      <a:r>
                        <a:rPr lang="tr-TR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Yarı</a:t>
                      </a:r>
                      <a:r>
                        <a:rPr lang="tr-TR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Yıl</a:t>
                      </a:r>
                      <a:r>
                        <a:rPr lang="tr-TR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Tatili </a:t>
                      </a: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 Hafta)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2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OCAK PAZARTESİ 2025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1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CDA5809-5664-4520-ADC8-6959936A11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4C54414-6E76-4C63-9BDF-ED19F3B331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22690C-BC7F-4860-8702-AB000B80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cap="all"/>
              <a:t>AKADEMİK TAKVİM /BAHAR DÖNEMİ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3643D016-22F5-4E57-9722-B6764C476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633175"/>
              </p:ext>
            </p:extLst>
          </p:nvPr>
        </p:nvGraphicFramePr>
        <p:xfrm>
          <a:off x="634276" y="1060704"/>
          <a:ext cx="4331977" cy="45663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81622">
                  <a:extLst>
                    <a:ext uri="{9D8B030D-6E8A-4147-A177-3AD203B41FA5}">
                      <a16:colId xmlns:a16="http://schemas.microsoft.com/office/drawing/2014/main" val="644079205"/>
                    </a:ext>
                  </a:extLst>
                </a:gridCol>
                <a:gridCol w="1250355">
                  <a:extLst>
                    <a:ext uri="{9D8B030D-6E8A-4147-A177-3AD203B41FA5}">
                      <a16:colId xmlns:a16="http://schemas.microsoft.com/office/drawing/2014/main" val="658724859"/>
                    </a:ext>
                  </a:extLst>
                </a:gridCol>
              </a:tblGrid>
              <a:tr h="766975"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Yabancı</a:t>
                      </a:r>
                      <a:r>
                        <a:rPr lang="tr-TR" sz="12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Diller</a:t>
                      </a:r>
                      <a:r>
                        <a:rPr lang="tr-TR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Bölümü</a:t>
                      </a:r>
                      <a:r>
                        <a:rPr lang="tr-TR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tr-TR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Modül </a:t>
                      </a: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 Hafta)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ŞUBAT PAZARTESİ 2025 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461522"/>
                  </a:ext>
                </a:extLst>
              </a:tr>
              <a:tr h="766975"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Modül</a:t>
                      </a:r>
                      <a:r>
                        <a:rPr lang="tr-TR" sz="12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Sınavı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 NİSAN CUMA 2025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82592"/>
                  </a:ext>
                </a:extLst>
              </a:tr>
              <a:tr h="766975"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3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Yabancı</a:t>
                      </a:r>
                      <a:r>
                        <a:rPr lang="tr-TR" sz="12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Diller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Bölümü</a:t>
                      </a:r>
                      <a:r>
                        <a:rPr lang="tr-TR" sz="12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Modül </a:t>
                      </a:r>
                      <a:r>
                        <a:rPr lang="tr-TR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 Hafta)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NİSAN PAZARTESİ 2025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6674"/>
                  </a:ext>
                </a:extLst>
              </a:tr>
              <a:tr h="766975"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Modül</a:t>
                      </a:r>
                      <a:r>
                        <a:rPr lang="tr-TR" sz="12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</a:t>
                      </a:r>
                      <a:r>
                        <a:rPr lang="tr-TR" sz="12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Sınavı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 HAZİRAN ÇARŞAMBA 2025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788001"/>
                  </a:ext>
                </a:extLst>
              </a:tr>
              <a:tr h="766975"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İngilizce</a:t>
                      </a:r>
                      <a:r>
                        <a:rPr lang="tr-TR" sz="12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Yeterlik</a:t>
                      </a:r>
                      <a:r>
                        <a:rPr lang="tr-TR" sz="12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Sınavı:</a:t>
                      </a:r>
                      <a:r>
                        <a:rPr lang="tr-TR" sz="12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Yazılı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HAZİRAN PAZARTESİ 2025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393270"/>
                  </a:ext>
                </a:extLst>
              </a:tr>
              <a:tr h="490232"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İngilizce</a:t>
                      </a:r>
                      <a:r>
                        <a:rPr lang="tr-TR" sz="12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Yeterlik</a:t>
                      </a:r>
                      <a:r>
                        <a:rPr lang="tr-TR" sz="12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Sınavı:</a:t>
                      </a:r>
                      <a:r>
                        <a:rPr lang="tr-TR" sz="12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Sözlü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200000"/>
                        </a:lnSpc>
                        <a:spcBef>
                          <a:spcPts val="220"/>
                        </a:spcBef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HAZİRAN SALI 2025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02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788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CDA5809-5664-4520-ADC8-6959936A11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4C54414-6E76-4C63-9BDF-ED19F3B331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22690C-BC7F-4860-8702-AB000B80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/>
              <a:t>AKADEMİK TAKVİM / YAZ DÖNEMİ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3643D016-22F5-4E57-9722-B6764C476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943657"/>
              </p:ext>
            </p:extLst>
          </p:nvPr>
        </p:nvGraphicFramePr>
        <p:xfrm>
          <a:off x="795528" y="2194640"/>
          <a:ext cx="4170724" cy="2377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31932">
                  <a:extLst>
                    <a:ext uri="{9D8B030D-6E8A-4147-A177-3AD203B41FA5}">
                      <a16:colId xmlns:a16="http://schemas.microsoft.com/office/drawing/2014/main" val="644079205"/>
                    </a:ext>
                  </a:extLst>
                </a:gridCol>
                <a:gridCol w="1438792">
                  <a:extLst>
                    <a:ext uri="{9D8B030D-6E8A-4147-A177-3AD203B41FA5}">
                      <a16:colId xmlns:a16="http://schemas.microsoft.com/office/drawing/2014/main" val="658724859"/>
                    </a:ext>
                  </a:extLst>
                </a:gridCol>
              </a:tblGrid>
              <a:tr h="1188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Yabancı Diller Bölümü Yaz Dönemi (7 Hafta)</a:t>
                      </a:r>
                    </a:p>
                  </a:txBody>
                  <a:tcPr marL="72468" marR="72468" marT="40252" marB="14493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HAZİRAN PAZARTESİ 2025 </a:t>
                      </a: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AĞUSTOS CUMA 2025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461522"/>
                  </a:ext>
                </a:extLst>
              </a:tr>
              <a:tr h="1188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Yaz Dönemi Yeterlik Sınavı (YAZILI+SÖZLÜ)</a:t>
                      </a:r>
                    </a:p>
                  </a:txBody>
                  <a:tcPr marL="72468" marR="72468" marT="40252" marB="14493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890"/>
                        </a:lnSpc>
                        <a:spcBef>
                          <a:spcPts val="220"/>
                        </a:spcBef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85">
                        <a:lnSpc>
                          <a:spcPts val="890"/>
                        </a:lnSpc>
                        <a:spcBef>
                          <a:spcPts val="220"/>
                        </a:spcBef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85">
                        <a:lnSpc>
                          <a:spcPts val="890"/>
                        </a:lnSpc>
                        <a:spcBef>
                          <a:spcPts val="220"/>
                        </a:spcBef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85">
                        <a:lnSpc>
                          <a:spcPts val="890"/>
                        </a:lnSpc>
                        <a:spcBef>
                          <a:spcPts val="220"/>
                        </a:spcBef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85">
                        <a:lnSpc>
                          <a:spcPts val="890"/>
                        </a:lnSpc>
                        <a:spcBef>
                          <a:spcPts val="220"/>
                        </a:spcBef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Ağustos 2025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82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22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6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0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200CA3B-1EDD-4509-B8A7-0D068B46F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329" y="1289918"/>
            <a:ext cx="6550310" cy="42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7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22690C-BC7F-4860-8702-AB000B80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9600" cap="all" dirty="0"/>
              <a:t>A1</a:t>
            </a:r>
            <a:endParaRPr lang="en-US" sz="9600" cap="all" dirty="0"/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4C2EFE63-AF50-557F-B238-CAE47EEB7C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718911"/>
              </p:ext>
            </p:extLst>
          </p:nvPr>
        </p:nvGraphicFramePr>
        <p:xfrm>
          <a:off x="5791200" y="0"/>
          <a:ext cx="5107710" cy="6742540"/>
        </p:xfrm>
        <a:graphic>
          <a:graphicData uri="http://schemas.openxmlformats.org/drawingml/2006/table">
            <a:tbl>
              <a:tblPr>
                <a:solidFill>
                  <a:schemeClr val="tx1">
                    <a:lumMod val="65000"/>
                    <a:lumOff val="35000"/>
                  </a:schemeClr>
                </a:solidFill>
                <a:tableStyleId>{5C22544A-7EE6-4342-B048-85BDC9FD1C3A}</a:tableStyleId>
              </a:tblPr>
              <a:tblGrid>
                <a:gridCol w="2744253">
                  <a:extLst>
                    <a:ext uri="{9D8B030D-6E8A-4147-A177-3AD203B41FA5}">
                      <a16:colId xmlns:a16="http://schemas.microsoft.com/office/drawing/2014/main" val="1223055149"/>
                    </a:ext>
                  </a:extLst>
                </a:gridCol>
                <a:gridCol w="2363457">
                  <a:extLst>
                    <a:ext uri="{9D8B030D-6E8A-4147-A177-3AD203B41FA5}">
                      <a16:colId xmlns:a16="http://schemas.microsoft.com/office/drawing/2014/main" val="1623029121"/>
                    </a:ext>
                  </a:extLst>
                </a:gridCol>
              </a:tblGrid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AYTUN  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IRMAK   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57265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LAMİA     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ÖNCEL   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74454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AHSEN     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ÖZKAN   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9930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LARA ELASU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ÇEVİK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19993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SELİN    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BİLİCİ  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83522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ARJİN JİYAN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UĞURLU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97648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DOĞA     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CANDAN   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292718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EREN     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BİLGİN   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7284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SUNA      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SUMER    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54693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AHMET DURMUŞ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KARATAŞ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2119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YUSUF EMRE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ÇEVİKER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95090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ELA        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EŞKİ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27069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EYLÜL ŞEVİN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UĞUR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84269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ALPER     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GÜN     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3729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ÖMER FARUK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KAYA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7420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YAREN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ARITANAR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5910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HATİCE NAZ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FENERCİOĞLU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56165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AREN 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MAVİTUNA   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79226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AZRA        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TUNA          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20002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ZEYNEP ÖYKÜ  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DOĞAN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67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4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7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22690C-BC7F-4860-8702-AB000B80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9600" cap="all" dirty="0"/>
              <a:t>A2</a:t>
            </a:r>
            <a:endParaRPr lang="en-US" sz="9600" cap="all" dirty="0"/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4C2EFE63-AF50-557F-B238-CAE47EEB7C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661517"/>
              </p:ext>
            </p:extLst>
          </p:nvPr>
        </p:nvGraphicFramePr>
        <p:xfrm>
          <a:off x="5791200" y="0"/>
          <a:ext cx="5107710" cy="6742540"/>
        </p:xfrm>
        <a:graphic>
          <a:graphicData uri="http://schemas.openxmlformats.org/drawingml/2006/table">
            <a:tbl>
              <a:tblPr>
                <a:solidFill>
                  <a:schemeClr val="tx1">
                    <a:lumMod val="65000"/>
                    <a:lumOff val="35000"/>
                  </a:schemeClr>
                </a:solidFill>
                <a:tableStyleId>{5C22544A-7EE6-4342-B048-85BDC9FD1C3A}</a:tableStyleId>
              </a:tblPr>
              <a:tblGrid>
                <a:gridCol w="2744253">
                  <a:extLst>
                    <a:ext uri="{9D8B030D-6E8A-4147-A177-3AD203B41FA5}">
                      <a16:colId xmlns:a16="http://schemas.microsoft.com/office/drawing/2014/main" val="1223055149"/>
                    </a:ext>
                  </a:extLst>
                </a:gridCol>
                <a:gridCol w="2363457">
                  <a:extLst>
                    <a:ext uri="{9D8B030D-6E8A-4147-A177-3AD203B41FA5}">
                      <a16:colId xmlns:a16="http://schemas.microsoft.com/office/drawing/2014/main" val="1623029121"/>
                    </a:ext>
                  </a:extLst>
                </a:gridCol>
              </a:tblGrid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ENİS 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ERHÜY 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57265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NEHİR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BAŞASLAN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74454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DERİN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KAPLAN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9930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ALİ GÖRKEM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GÖZLÜ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19993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ILGIN 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AVCI  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83522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MAHMUT TARIK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SAPMAZ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97648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MERVE 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GÜLER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292718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ÖYKÜ UTKU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UMUTLU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7284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ZEYNEP SU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CANLI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54693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MELTEM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ASLANARGAN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2119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İREM ASYA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ARAZ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95090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KAAN  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TÜTEN 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27069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AHMET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CÖMERT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84269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TUANA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HIZAR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3729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ZEYNEP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KARS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7420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MOHAMMADİ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EBRAHİM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5910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EYLÜL NAZ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BAŞPINAR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56165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BERFİN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ŞERMET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79226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CANSU DURDANE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20002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NEHİR BUSE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CUMAYİR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0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7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22690C-BC7F-4860-8702-AB000B80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9600" cap="all" dirty="0"/>
              <a:t>P1</a:t>
            </a:r>
            <a:endParaRPr lang="en-US" sz="9600" cap="all" dirty="0"/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4C2EFE63-AF50-557F-B238-CAE47EEB7C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65321"/>
              </p:ext>
            </p:extLst>
          </p:nvPr>
        </p:nvGraphicFramePr>
        <p:xfrm>
          <a:off x="5791200" y="0"/>
          <a:ext cx="5107710" cy="6742540"/>
        </p:xfrm>
        <a:graphic>
          <a:graphicData uri="http://schemas.openxmlformats.org/drawingml/2006/table">
            <a:tbl>
              <a:tblPr>
                <a:solidFill>
                  <a:schemeClr val="tx1">
                    <a:lumMod val="65000"/>
                    <a:lumOff val="35000"/>
                  </a:schemeClr>
                </a:solidFill>
                <a:tableStyleId>{5C22544A-7EE6-4342-B048-85BDC9FD1C3A}</a:tableStyleId>
              </a:tblPr>
              <a:tblGrid>
                <a:gridCol w="2744253">
                  <a:extLst>
                    <a:ext uri="{9D8B030D-6E8A-4147-A177-3AD203B41FA5}">
                      <a16:colId xmlns:a16="http://schemas.microsoft.com/office/drawing/2014/main" val="1223055149"/>
                    </a:ext>
                  </a:extLst>
                </a:gridCol>
                <a:gridCol w="2363457">
                  <a:extLst>
                    <a:ext uri="{9D8B030D-6E8A-4147-A177-3AD203B41FA5}">
                      <a16:colId xmlns:a16="http://schemas.microsoft.com/office/drawing/2014/main" val="1623029121"/>
                    </a:ext>
                  </a:extLst>
                </a:gridCol>
              </a:tblGrid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LAİS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RİFAİOĞLU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57265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DOĞA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KOCATÜRK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74454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ECE NİL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ÖZKAN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9930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ENES 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ÇİÇEK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19993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LEEN   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İSSA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83522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SERGEİ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DARİUKHİN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97648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DERİN SU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NASIF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292718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HİLAL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KILIÇ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7284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NİDA 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DENİZ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54693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HAKAN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UĞURLU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2119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BERRA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DÜŞÜNÜR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95090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ELANUR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27069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HATİCE EDA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TOPSAKAL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84269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İREM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HANÇER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3729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ZİLAN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ARSLAN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7420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HÜSEYİN BUĞRA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SAĞIR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5910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KÜBRA  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56165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MERİÇ     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KILIÇ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79226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YUSUF GÖKAY  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DEMİR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20002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EMİR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ŞİMŞEK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7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22690C-BC7F-4860-8702-AB000B80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9600" cap="all" dirty="0"/>
              <a:t>E1</a:t>
            </a:r>
            <a:endParaRPr lang="en-US" sz="9600" cap="all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DABA798E-FBA8-1881-83D0-38710A83E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233145"/>
              </p:ext>
            </p:extLst>
          </p:nvPr>
        </p:nvGraphicFramePr>
        <p:xfrm>
          <a:off x="5745018" y="110835"/>
          <a:ext cx="4978400" cy="6793332"/>
        </p:xfrm>
        <a:graphic>
          <a:graphicData uri="http://schemas.openxmlformats.org/drawingml/2006/table">
            <a:tbl>
              <a:tblPr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2684552">
                  <a:extLst>
                    <a:ext uri="{9D8B030D-6E8A-4147-A177-3AD203B41FA5}">
                      <a16:colId xmlns:a16="http://schemas.microsoft.com/office/drawing/2014/main" val="3278901209"/>
                    </a:ext>
                  </a:extLst>
                </a:gridCol>
                <a:gridCol w="2293848">
                  <a:extLst>
                    <a:ext uri="{9D8B030D-6E8A-4147-A177-3AD203B41FA5}">
                      <a16:colId xmlns:a16="http://schemas.microsoft.com/office/drawing/2014/main" val="4203265465"/>
                    </a:ext>
                  </a:extLst>
                </a:gridCol>
              </a:tblGrid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HELİN     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DAŞKIRAN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34562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YUSUF       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YAMAN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26883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SERGEN HAYBER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YILDIZ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97056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İLKİM          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ÇAY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47429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SANEM   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DEMİROĞLU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17243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AZRA     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TÜRKOĞLU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80565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İPEK NAZ   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CANATAN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62598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BURAK       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TOKSÖZ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565740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FATMANUR     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ÇELİK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15334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ZEYNEP İREM   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BUĞUR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11367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ZEYNEP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PARLAKYILDIZ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91761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ECE         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ÇULLU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19141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ALİ KAMİL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TANRIVERDİ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535609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EZGİ       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ÖZTÜRK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4696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DİCLE 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YILDIZGÖRER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49169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HİRANUR      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İLÇA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56082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ONUR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ÖCAL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61152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ASLI DAMLA   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KONU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245593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ESRA BETÜL  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ÖĞÜNÇ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879025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SİDAL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TALAY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79024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MERYEM </a:t>
                      </a:r>
                      <a:endParaRPr lang="tr-TR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GÖKALP</a:t>
                      </a:r>
                      <a:endParaRPr lang="tr-TR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48" marR="6041" marT="12957" marB="971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649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4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22690C-BC7F-4860-8702-AB000B80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9600" cap="all" dirty="0"/>
              <a:t>B1</a:t>
            </a:r>
            <a:endParaRPr lang="en-US" sz="9600" cap="all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876753"/>
              </p:ext>
            </p:extLst>
          </p:nvPr>
        </p:nvGraphicFramePr>
        <p:xfrm>
          <a:off x="5098472" y="0"/>
          <a:ext cx="6137563" cy="6762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4037">
                  <a:extLst>
                    <a:ext uri="{9D8B030D-6E8A-4147-A177-3AD203B41FA5}">
                      <a16:colId xmlns:a16="http://schemas.microsoft.com/office/drawing/2014/main" val="2415620586"/>
                    </a:ext>
                  </a:extLst>
                </a:gridCol>
                <a:gridCol w="2913526">
                  <a:extLst>
                    <a:ext uri="{9D8B030D-6E8A-4147-A177-3AD203B41FA5}">
                      <a16:colId xmlns:a16="http://schemas.microsoft.com/office/drawing/2014/main" val="1022335493"/>
                    </a:ext>
                  </a:extLst>
                </a:gridCol>
              </a:tblGrid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 dirty="0"/>
                        <a:t>ADİLE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SARI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1244078649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ARDA      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ÖZILGIN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1315176333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 dirty="0"/>
                        <a:t>AYŞE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TAŞ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2737852887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BERÇEM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ÇAĞIN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493761790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CEREN       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YILMAZ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4264328920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CEREN MELİKE 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SOLAK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1269320560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DİLBA      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ERGÜVAN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2201302402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FATMA EDA   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KILINÇ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938695366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FATMA NAZ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YAVUZ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3095097370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GÖKSU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FIRAT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1987702106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HEDİYE NUR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EVİN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1154012278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İLAYDA       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KANAT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1545319334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 dirty="0"/>
                        <a:t>MUSTAFA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GÜLTEKİN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2362897254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 dirty="0"/>
                        <a:t>NAZAR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MERİÇ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3293790314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NİDA       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AKDOĞAN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3255501195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RABİA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ÜLÜK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1488146682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RECEP CAN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ERTONG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2892214688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SELAHATTİN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ŞAHİN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1039845141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SERKAN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DERTLİ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1350268099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SILA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KARA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2346679090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ŞERİFE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DOĞAN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2483557729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TUBA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ŞAHİN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4211305341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TUĞÇE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DÜZLEME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4013672977"/>
                  </a:ext>
                </a:extLst>
              </a:tr>
              <a:tr h="277955">
                <a:tc>
                  <a:txBody>
                    <a:bodyPr/>
                    <a:lstStyle/>
                    <a:p>
                      <a:pPr algn="l" fontAlgn="ctr"/>
                      <a:r>
                        <a:rPr lang="tr-TR"/>
                        <a:t>ZEHRA          </a:t>
                      </a:r>
                    </a:p>
                  </a:txBody>
                  <a:tcPr marL="7461" marR="7461" marT="74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dirty="0"/>
                        <a:t>KAYA</a:t>
                      </a:r>
                    </a:p>
                  </a:txBody>
                  <a:tcPr marL="7461" marR="7461" marT="7461" marB="0" anchor="ctr"/>
                </a:tc>
                <a:extLst>
                  <a:ext uri="{0D108BD9-81ED-4DB2-BD59-A6C34878D82A}">
                    <a16:rowId xmlns:a16="http://schemas.microsoft.com/office/drawing/2014/main" val="387615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2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026" name="Picture 2" descr="Top 10 Dangerous Goods questions our hotline experts answer every day. -  Labelmaster Blog">
            <a:extLst>
              <a:ext uri="{FF2B5EF4-FFF2-40B4-BE49-F238E27FC236}">
                <a16:creationId xmlns:a16="http://schemas.microsoft.com/office/drawing/2014/main" id="{23F536D6-AEB7-4591-B6E8-EABD890D9F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" b="612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5B92A91-3AB8-4B70-9336-7F0C2B4C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tr-TR" sz="2800" dirty="0"/>
              <a:t>İLETİŞİM</a:t>
            </a:r>
            <a:endParaRPr lang="en-GB" sz="28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445D18A-69F3-41F3-AAC1-60EC544B12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387" y="491572"/>
            <a:ext cx="6928509" cy="5341192"/>
          </a:xfrm>
          <a:prstGeom prst="rect">
            <a:avLst/>
          </a:prstGeom>
          <a:noFill/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F166A4-4A0D-48CD-B571-3FAE745D6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b="1" u="sng" dirty="0"/>
              <a:t>Web Sitesi</a:t>
            </a:r>
          </a:p>
          <a:p>
            <a:pPr marL="0" indent="0">
              <a:buNone/>
            </a:pPr>
            <a:endParaRPr lang="tr-TR" sz="1600" b="1" u="sng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tr-TR" sz="1600" b="1" u="sng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tr-TR" sz="1600" b="1" u="sng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tr-TR" sz="1600" b="1" u="sng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Toros Üniversitesi Resmi Mail Adresi</a:t>
            </a:r>
          </a:p>
          <a:p>
            <a:r>
              <a:rPr lang="tr-TR" sz="1600" b="1" dirty="0">
                <a:hlinkClick r:id="rId3"/>
              </a:rPr>
              <a:t>ÖğrenciNo@toros.edu.tr</a:t>
            </a:r>
            <a:endParaRPr lang="tr-TR" sz="1600" b="1" dirty="0"/>
          </a:p>
          <a:p>
            <a:r>
              <a:rPr lang="tr-TR" sz="1600" b="1" dirty="0"/>
              <a:t>Şifreniz: TC Kimlik No</a:t>
            </a:r>
          </a:p>
          <a:p>
            <a:r>
              <a:rPr lang="tr-TR" sz="1600" b="1" dirty="0"/>
              <a:t>Yabancı öğrenciler: Pasaport </a:t>
            </a:r>
            <a:r>
              <a:rPr lang="tr-TR" sz="1600" b="1" dirty="0" err="1"/>
              <a:t>no</a:t>
            </a:r>
            <a:endParaRPr lang="tr-TR" sz="1600" b="1" dirty="0"/>
          </a:p>
          <a:p>
            <a:pPr marL="0" indent="0">
              <a:buNone/>
            </a:pPr>
            <a:endParaRPr lang="tr-TR" sz="1600" b="1" u="sng" dirty="0"/>
          </a:p>
          <a:p>
            <a:pPr marL="0" indent="0">
              <a:buNone/>
            </a:pPr>
            <a:endParaRPr lang="tr-TR" sz="1600" b="1" u="sng" dirty="0"/>
          </a:p>
          <a:p>
            <a:endParaRPr lang="tr-TR" sz="1600" b="1" dirty="0"/>
          </a:p>
          <a:p>
            <a:endParaRPr lang="tr-TR" sz="1600" b="1" dirty="0"/>
          </a:p>
          <a:p>
            <a:endParaRPr lang="tr-TR" sz="1600" b="1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637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p quiz Vectors &amp; Illustrations for Free Download | Freepik">
            <a:extLst>
              <a:ext uri="{FF2B5EF4-FFF2-40B4-BE49-F238E27FC236}">
                <a16:creationId xmlns:a16="http://schemas.microsoft.com/office/drawing/2014/main" id="{CEC1A62F-C01A-C24A-25A2-0D9AF6FE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503" y="904938"/>
            <a:ext cx="9045029" cy="48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C979D947-81DA-D59D-1701-EED90D406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5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3" name="Rectangle 1082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EF347C1-7444-7233-2D2D-5F2991C7F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545" y="640080"/>
            <a:ext cx="5577840" cy="557784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4CF8D8-2B0A-E7AA-6939-656E3E26D8B7}"/>
              </a:ext>
            </a:extLst>
          </p:cNvPr>
          <p:cNvSpPr txBox="1"/>
          <p:nvPr/>
        </p:nvSpPr>
        <p:spPr>
          <a:xfrm>
            <a:off x="8471423" y="2286000"/>
            <a:ext cx="3053039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600" dirty="0">
                <a:solidFill>
                  <a:schemeClr val="tx2"/>
                </a:solidFill>
              </a:rPr>
              <a:t>ANKET</a:t>
            </a:r>
            <a:endParaRPr lang="tr-TR" sz="16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85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30CAF5B-0AE9-62DB-5B18-2CC9BCC96E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61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34AEFD-D1C4-4750-B62A-53E727D2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4" y="1327355"/>
            <a:ext cx="3559425" cy="4482564"/>
          </a:xfrm>
        </p:spPr>
        <p:txBody>
          <a:bodyPr>
            <a:normAutofit/>
          </a:bodyPr>
          <a:lstStyle/>
          <a:p>
            <a:r>
              <a:rPr lang="tr-TR" sz="6000" dirty="0"/>
              <a:t>SINIFLAR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17285C-94B2-48DF-9B44-36C2486EB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437" y="1327355"/>
            <a:ext cx="5779363" cy="5037933"/>
          </a:xfrm>
        </p:spPr>
        <p:txBody>
          <a:bodyPr>
            <a:noAutofit/>
          </a:bodyPr>
          <a:lstStyle/>
          <a:p>
            <a:r>
              <a:rPr lang="tr-TR" sz="2500" dirty="0"/>
              <a:t>BRIGHTON	 (BEGINNER)</a:t>
            </a:r>
          </a:p>
          <a:p>
            <a:r>
              <a:rPr lang="tr-TR" sz="2500" dirty="0"/>
              <a:t>EDINBURGH (ELEMENTARY)</a:t>
            </a:r>
          </a:p>
          <a:p>
            <a:r>
              <a:rPr lang="tr-TR" sz="2500" dirty="0"/>
              <a:t>PETERBOROUGH (PRE-INTERMEDIATE)</a:t>
            </a:r>
          </a:p>
          <a:p>
            <a:pPr marL="0" indent="0">
              <a:buNone/>
            </a:pPr>
            <a:endParaRPr lang="tr-TR" sz="2500" dirty="0"/>
          </a:p>
          <a:p>
            <a:r>
              <a:rPr lang="tr-TR" sz="2500" dirty="0"/>
              <a:t>RICHMOND (REPEAT)</a:t>
            </a:r>
          </a:p>
          <a:p>
            <a:pPr marL="0" indent="0">
              <a:buNone/>
            </a:pPr>
            <a:endParaRPr lang="tr-TR" sz="2500" dirty="0"/>
          </a:p>
          <a:p>
            <a:r>
              <a:rPr lang="tr-TR" sz="2500" dirty="0"/>
              <a:t>ADDINGTON (ADVANCED)</a:t>
            </a:r>
          </a:p>
          <a:p>
            <a:pPr marL="0" indent="0">
              <a:buNone/>
            </a:pPr>
            <a:endParaRPr lang="tr-TR" sz="2500" dirty="0"/>
          </a:p>
          <a:p>
            <a:pPr marL="0" indent="0">
              <a:buNone/>
            </a:pPr>
            <a:r>
              <a:rPr lang="tr-TR" sz="25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54514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424D242-59FF-88F6-8863-2127E0CE60C2}"/>
              </a:ext>
            </a:extLst>
          </p:cNvPr>
          <p:cNvSpPr txBox="1"/>
          <p:nvPr/>
        </p:nvSpPr>
        <p:spPr>
          <a:xfrm>
            <a:off x="8569666" y="1314922"/>
            <a:ext cx="3176246" cy="3000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MODÜLER SİSTEM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9DCE7C3D-E0E4-D783-027A-694C1C17A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707457"/>
              </p:ext>
            </p:extLst>
          </p:nvPr>
        </p:nvGraphicFramePr>
        <p:xfrm>
          <a:off x="634275" y="2280246"/>
          <a:ext cx="6900383" cy="2297512"/>
        </p:xfrm>
        <a:graphic>
          <a:graphicData uri="http://schemas.openxmlformats.org/drawingml/2006/table">
            <a:tbl>
              <a:tblPr>
                <a:noFill/>
                <a:tableStyleId>{8EC20E35-A176-4012-BC5E-935CFFF8708E}</a:tableStyleId>
              </a:tblPr>
              <a:tblGrid>
                <a:gridCol w="951878">
                  <a:extLst>
                    <a:ext uri="{9D8B030D-6E8A-4147-A177-3AD203B41FA5}">
                      <a16:colId xmlns:a16="http://schemas.microsoft.com/office/drawing/2014/main" val="3468041213"/>
                    </a:ext>
                  </a:extLst>
                </a:gridCol>
                <a:gridCol w="1057204">
                  <a:extLst>
                    <a:ext uri="{9D8B030D-6E8A-4147-A177-3AD203B41FA5}">
                      <a16:colId xmlns:a16="http://schemas.microsoft.com/office/drawing/2014/main" val="2234028173"/>
                    </a:ext>
                  </a:extLst>
                </a:gridCol>
                <a:gridCol w="1156424">
                  <a:extLst>
                    <a:ext uri="{9D8B030D-6E8A-4147-A177-3AD203B41FA5}">
                      <a16:colId xmlns:a16="http://schemas.microsoft.com/office/drawing/2014/main" val="2009041989"/>
                    </a:ext>
                  </a:extLst>
                </a:gridCol>
                <a:gridCol w="1492246">
                  <a:extLst>
                    <a:ext uri="{9D8B030D-6E8A-4147-A177-3AD203B41FA5}">
                      <a16:colId xmlns:a16="http://schemas.microsoft.com/office/drawing/2014/main" val="2853413817"/>
                    </a:ext>
                  </a:extLst>
                </a:gridCol>
                <a:gridCol w="1154898">
                  <a:extLst>
                    <a:ext uri="{9D8B030D-6E8A-4147-A177-3AD203B41FA5}">
                      <a16:colId xmlns:a16="http://schemas.microsoft.com/office/drawing/2014/main" val="3479336928"/>
                    </a:ext>
                  </a:extLst>
                </a:gridCol>
                <a:gridCol w="1087733">
                  <a:extLst>
                    <a:ext uri="{9D8B030D-6E8A-4147-A177-3AD203B41FA5}">
                      <a16:colId xmlns:a16="http://schemas.microsoft.com/office/drawing/2014/main" val="2332474981"/>
                    </a:ext>
                  </a:extLst>
                </a:gridCol>
              </a:tblGrid>
              <a:tr h="35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BRIGHTON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EDINBURGH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PETERBOROUGH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ADDINGTON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RICHMOND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110712"/>
                  </a:ext>
                </a:extLst>
              </a:tr>
              <a:tr h="35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 1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A1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A2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A2+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B1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A1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20196"/>
                  </a:ext>
                </a:extLst>
              </a:tr>
              <a:tr h="35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 2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A2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B1</a:t>
                      </a:r>
                      <a:endParaRPr lang="tr-T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B1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B1+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A2</a:t>
                      </a:r>
                      <a:endParaRPr lang="tr-T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037570"/>
                  </a:ext>
                </a:extLst>
              </a:tr>
              <a:tr h="35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 3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B1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B1+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B1+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B2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</a:t>
                      </a: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268587"/>
                  </a:ext>
                </a:extLst>
              </a:tr>
              <a:tr h="35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 4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B2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B2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B2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C1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779602"/>
                  </a:ext>
                </a:extLst>
              </a:tr>
              <a:tr h="537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SUMMER SCHOOL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</a:t>
                      </a:r>
                    </a:p>
                  </a:txBody>
                  <a:tcPr marL="143386" marR="107539" marT="71692" marB="71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907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5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82717-1907-494F-BB3F-7AD5329E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dirty="0"/>
              <a:t>BAŞARI HEDEFLERİ </a:t>
            </a:r>
            <a:br>
              <a:rPr lang="tr-TR" sz="3400" b="1" dirty="0"/>
            </a:br>
            <a:r>
              <a:rPr lang="tr-TR" sz="3400" b="1" dirty="0"/>
              <a:t>B2-  UPPER-INTERMEDIATE (ÜST ORTA SEVİYE)</a:t>
            </a:r>
            <a:br>
              <a:rPr lang="tr-TR" sz="3400" b="1" dirty="0"/>
            </a:br>
            <a:endParaRPr lang="tr-TR" sz="3400" b="1" dirty="0"/>
          </a:p>
        </p:txBody>
      </p:sp>
      <p:graphicFrame>
        <p:nvGraphicFramePr>
          <p:cNvPr id="14" name="İçerik Yer Tutucusu 2">
            <a:extLst>
              <a:ext uri="{FF2B5EF4-FFF2-40B4-BE49-F238E27FC236}">
                <a16:creationId xmlns:a16="http://schemas.microsoft.com/office/drawing/2014/main" id="{690610AB-C35F-4773-B8B0-98820EF18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085196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0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82717-1907-494F-BB3F-7AD5329E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85800"/>
            <a:ext cx="10905066" cy="1485900"/>
          </a:xfrm>
          <a:noFill/>
        </p:spPr>
        <p:txBody>
          <a:bodyPr>
            <a:normAutofit/>
          </a:bodyPr>
          <a:lstStyle/>
          <a:p>
            <a:r>
              <a:rPr lang="tr-TR" sz="3400" b="1" dirty="0"/>
              <a:t>BAŞARI HEDEFLERİ (MÜTERCİM ve TERCÜMANLIK)</a:t>
            </a:r>
            <a:br>
              <a:rPr lang="tr-TR" sz="3400" b="1" dirty="0"/>
            </a:br>
            <a:r>
              <a:rPr lang="tr-TR" sz="3400" b="1" dirty="0"/>
              <a:t>C1 –ADVANCED (ÜST DÜZEY)</a:t>
            </a:r>
            <a:r>
              <a:rPr lang="tr-TR" sz="3400" dirty="0"/>
              <a:t/>
            </a:r>
            <a:br>
              <a:rPr lang="tr-TR" sz="3400" dirty="0"/>
            </a:br>
            <a:endParaRPr lang="tr-TR" sz="3400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3437BC2-BCD8-41AE-ABF4-8343B295CE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35345"/>
              </p:ext>
            </p:extLst>
          </p:nvPr>
        </p:nvGraphicFramePr>
        <p:xfrm>
          <a:off x="1122972" y="2286000"/>
          <a:ext cx="994605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5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82717-1907-494F-BB3F-7AD5329E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tr-TR" dirty="0"/>
              <a:t>MODÜLER SİSTEM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A069D185-9D1C-4D6F-AFD4-FC06B423A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801680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555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ırpma">
  <a:themeElements>
    <a:clrScheme name="Kırpm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TM03457485[[fn=Ağ Gözü]]</Template>
  <TotalTime>1485</TotalTime>
  <Words>1218</Words>
  <Application>Microsoft Office PowerPoint</Application>
  <PresentationFormat>Geniş ekran</PresentationFormat>
  <Paragraphs>566</Paragraphs>
  <Slides>41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7" baseType="lpstr">
      <vt:lpstr>Aharoni</vt:lpstr>
      <vt:lpstr>Arial</vt:lpstr>
      <vt:lpstr>Calibri</vt:lpstr>
      <vt:lpstr>Franklin Gothic Book</vt:lpstr>
      <vt:lpstr>Times New Roman</vt:lpstr>
      <vt:lpstr>Kırpma</vt:lpstr>
      <vt:lpstr>PowerPoint Sunusu</vt:lpstr>
      <vt:lpstr>AMAÇLAR </vt:lpstr>
      <vt:lpstr>ÖĞRENCİ EL KİTABI / student handbook</vt:lpstr>
      <vt:lpstr>İLETİŞİM</vt:lpstr>
      <vt:lpstr>SINIFLAR</vt:lpstr>
      <vt:lpstr>PowerPoint Sunusu</vt:lpstr>
      <vt:lpstr>BAŞARI HEDEFLERİ  B2-  UPPER-INTERMEDIATE (ÜST ORTA SEVİYE) </vt:lpstr>
      <vt:lpstr>BAŞARI HEDEFLERİ (MÜTERCİM ve TERCÜMANLIK) C1 –ADVANCED (ÜST DÜZEY) </vt:lpstr>
      <vt:lpstr>MODÜLER SİSTEM </vt:lpstr>
      <vt:lpstr>Modül   ağırlıkları</vt:lpstr>
      <vt:lpstr>Modül sonu notu belİrleme sİstemİ</vt:lpstr>
      <vt:lpstr>ÖĞRETMEN DEĞERLENDİRME  %10  (TEACHER ASSESSMENT) </vt:lpstr>
      <vt:lpstr>ÖĞRETMEN DEĞERLENDİRME USE OF ENGLISH  %10  (TEACHER ASSESSMENT) </vt:lpstr>
      <vt:lpstr>ÖLÇME VE DEĞERLENDİRME</vt:lpstr>
      <vt:lpstr>PowerPoint Sunusu</vt:lpstr>
      <vt:lpstr>TUPEX  (YETERLİK SINAVI) </vt:lpstr>
      <vt:lpstr>ÖZEL DURUMLAR</vt:lpstr>
      <vt:lpstr>DANIŞMAN ÖĞRETİM GÖREVLİLERİ </vt:lpstr>
      <vt:lpstr>SINIF TEMSİLCİLERİ </vt:lpstr>
      <vt:lpstr>Yabancı öğrenci temsilcisi ve danışmanı </vt:lpstr>
      <vt:lpstr>Engelli öğrenci danışmanı </vt:lpstr>
      <vt:lpstr>DANIŞMANLIK SİSTEMİ </vt:lpstr>
      <vt:lpstr> E-KAMPuS SİSTEMİ ekampus.toros.edu.tr/       </vt:lpstr>
      <vt:lpstr>   Derslere katılım %80 zorunludur. %80’den fazla derslere devam etmeyen öğrenciler her modülde yapılan EMA (Final) sınavına girme hakkını kaybeder. </vt:lpstr>
      <vt:lpstr>DERS SAATLERİ </vt:lpstr>
      <vt:lpstr>MAIN COURSE KİTAPLARI</vt:lpstr>
      <vt:lpstr>READING KİTAPLARI</vt:lpstr>
      <vt:lpstr>             WRITING KİTAPLARI</vt:lpstr>
      <vt:lpstr>LISTENING KİTAPLARI</vt:lpstr>
      <vt:lpstr>AKADEMİK TAKVİM /GÜZ DÖNEMİ</vt:lpstr>
      <vt:lpstr>AKADEMİK TAKVİM /BAHAR DÖNEMİ</vt:lpstr>
      <vt:lpstr>AKADEMİK TAKVİM / YAZ DÖNEMİ</vt:lpstr>
      <vt:lpstr>PowerPoint Sunusu</vt:lpstr>
      <vt:lpstr>A1</vt:lpstr>
      <vt:lpstr>A2</vt:lpstr>
      <vt:lpstr>P1</vt:lpstr>
      <vt:lpstr>E1</vt:lpstr>
      <vt:lpstr>B1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Kalyoncu</dc:creator>
  <cp:lastModifiedBy>pc</cp:lastModifiedBy>
  <cp:revision>61</cp:revision>
  <dcterms:created xsi:type="dcterms:W3CDTF">2021-09-07T07:57:41Z</dcterms:created>
  <dcterms:modified xsi:type="dcterms:W3CDTF">2024-09-27T14:15:12Z</dcterms:modified>
</cp:coreProperties>
</file>